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63" r:id="rId4"/>
    <p:sldId id="289" r:id="rId5"/>
    <p:sldId id="262" r:id="rId6"/>
    <p:sldId id="284" r:id="rId7"/>
    <p:sldId id="285" r:id="rId8"/>
    <p:sldId id="286" r:id="rId9"/>
    <p:sldId id="287" r:id="rId10"/>
    <p:sldId id="264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B424-69EB-4B53-A89D-1DD9CD9BB54C}" type="datetimeFigureOut">
              <a:rPr lang="es-CO" smtClean="0"/>
              <a:t>24/02/2023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1CA8A-A435-4220-B988-E324B9AFC6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6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590A2C-FA70-0822-3DA6-1CAFED5DF04E}"/>
              </a:ext>
            </a:extLst>
          </p:cNvPr>
          <p:cNvSpPr txBox="1"/>
          <p:nvPr/>
        </p:nvSpPr>
        <p:spPr>
          <a:xfrm>
            <a:off x="6239498" y="3147863"/>
            <a:ext cx="5642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333333"/>
                </a:solidFill>
                <a:latin typeface="Comic Sans MS" panose="030F0702030302020204" pitchFamily="66" charset="0"/>
              </a:rPr>
              <a:t>Participación Ciudadana en la Gestión Pública</a:t>
            </a:r>
            <a:endParaRPr lang="es-CO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7BC047-05CB-0D52-31B6-9E4D07880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4" t="13504" r="14636" b="29744"/>
          <a:stretch/>
        </p:blipFill>
        <p:spPr>
          <a:xfrm>
            <a:off x="152400" y="222738"/>
            <a:ext cx="10081845" cy="5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3C3A6F-A673-3EB2-988F-CA289F03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6" t="23761" r="15065" b="34017"/>
          <a:stretch/>
        </p:blipFill>
        <p:spPr>
          <a:xfrm>
            <a:off x="328246" y="257908"/>
            <a:ext cx="9859108" cy="51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F2FADD-BBAF-152D-7924-7B13F1F7E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6" t="21538" r="10791" b="7521"/>
          <a:stretch/>
        </p:blipFill>
        <p:spPr>
          <a:xfrm>
            <a:off x="234462" y="128954"/>
            <a:ext cx="9952892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2606AF-68E2-97A9-57EE-E7A6DD445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77" t="26665" r="11432" b="7693"/>
          <a:stretch/>
        </p:blipFill>
        <p:spPr>
          <a:xfrm>
            <a:off x="175846" y="316523"/>
            <a:ext cx="10081845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B73082-1A87-1A50-529F-D6D593055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9" t="20342" r="11218" b="9060"/>
          <a:stretch/>
        </p:blipFill>
        <p:spPr>
          <a:xfrm>
            <a:off x="281354" y="199292"/>
            <a:ext cx="9952892" cy="64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9E40FB-1A68-711C-AF4F-0A4D953B9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5" t="29230" r="15171" b="7351"/>
          <a:stretch/>
        </p:blipFill>
        <p:spPr>
          <a:xfrm>
            <a:off x="339969" y="175846"/>
            <a:ext cx="10281139" cy="641252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EAD8F7E-3094-7409-4415-6EBE8FA39E68}"/>
              </a:ext>
            </a:extLst>
          </p:cNvPr>
          <p:cNvSpPr/>
          <p:nvPr/>
        </p:nvSpPr>
        <p:spPr>
          <a:xfrm>
            <a:off x="679938" y="1441939"/>
            <a:ext cx="1992925" cy="1008184"/>
          </a:xfrm>
          <a:prstGeom prst="ellipse">
            <a:avLst/>
          </a:prstGeom>
          <a:solidFill>
            <a:srgbClr val="FFCD2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 través de Dimensiones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79F86-24D9-1182-BC7C-3FC700D3D990}"/>
              </a:ext>
            </a:extLst>
          </p:cNvPr>
          <p:cNvSpPr txBox="1"/>
          <p:nvPr/>
        </p:nvSpPr>
        <p:spPr>
          <a:xfrm>
            <a:off x="1125415" y="5884985"/>
            <a:ext cx="16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Diagnóstico de necesidades</a:t>
            </a:r>
            <a:endParaRPr lang="es-CO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C272B5-5B86-C832-2460-E804F1E8DF0A}"/>
              </a:ext>
            </a:extLst>
          </p:cNvPr>
          <p:cNvSpPr txBox="1"/>
          <p:nvPr/>
        </p:nvSpPr>
        <p:spPr>
          <a:xfrm>
            <a:off x="9249509" y="5361765"/>
            <a:ext cx="16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Necesidades satisfechas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7436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14F9DE-0DAB-10C1-4C14-C0DC49183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3" t="27008" r="15171" b="9573"/>
          <a:stretch/>
        </p:blipFill>
        <p:spPr>
          <a:xfrm>
            <a:off x="164123" y="164122"/>
            <a:ext cx="10105292" cy="64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700881-C7C9-2192-18C9-41F2DC10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6" t="23076" r="15277" b="13676"/>
          <a:stretch/>
        </p:blipFill>
        <p:spPr>
          <a:xfrm>
            <a:off x="140676" y="117230"/>
            <a:ext cx="10152185" cy="65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3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0"/>
            <a:ext cx="12233279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51ACDB-5278-DAC1-1B97-F7C7E73E8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5" t="20855" r="15171" b="17265"/>
          <a:stretch/>
        </p:blipFill>
        <p:spPr>
          <a:xfrm>
            <a:off x="213804" y="117231"/>
            <a:ext cx="10219734" cy="65883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8F79D9-ABAE-709E-9D38-14FC18A19AC4}"/>
              </a:ext>
            </a:extLst>
          </p:cNvPr>
          <p:cNvSpPr txBox="1"/>
          <p:nvPr/>
        </p:nvSpPr>
        <p:spPr>
          <a:xfrm>
            <a:off x="1570892" y="2825262"/>
            <a:ext cx="234461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Diag</a:t>
            </a:r>
            <a:r>
              <a:rPr lang="es-ES" b="0" i="0" dirty="0">
                <a:effectLst/>
                <a:latin typeface="Lato" panose="020F0502020204030203" pitchFamily="34" charset="0"/>
              </a:rPr>
              <a:t>nóstico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Lato" panose="020F0502020204030203" pitchFamily="34" charset="0"/>
              </a:rPr>
              <a:t>F</a:t>
            </a:r>
            <a:r>
              <a:rPr lang="es-ES" b="0" i="0" dirty="0">
                <a:effectLst/>
                <a:latin typeface="Lato" panose="020F0502020204030203" pitchFamily="34" charset="0"/>
              </a:rPr>
              <a:t>ormulación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Lato" panose="020F0502020204030203" pitchFamily="34" charset="0"/>
              </a:rPr>
              <a:t>I</a:t>
            </a:r>
            <a:r>
              <a:rPr lang="es-ES" b="0" i="0" dirty="0">
                <a:effectLst/>
                <a:latin typeface="Lato" panose="020F0502020204030203" pitchFamily="34" charset="0"/>
              </a:rPr>
              <a:t>mplementación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0" i="0" dirty="0">
                <a:effectLst/>
                <a:latin typeface="Lato" panose="020F0502020204030203" pitchFamily="34" charset="0"/>
              </a:rPr>
              <a:t>Seguimiento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Lato" panose="020F0502020204030203" pitchFamily="34" charset="0"/>
              </a:rPr>
              <a:t>E</a:t>
            </a:r>
            <a:r>
              <a:rPr lang="es-ES" b="0" i="0" dirty="0">
                <a:effectLst/>
                <a:latin typeface="Lato" panose="020F0502020204030203" pitchFamily="34" charset="0"/>
              </a:rPr>
              <a:t>valuación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714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A5D539-CA3E-06A1-C235-D6EC4819D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0" t="23249" r="11966" b="7863"/>
          <a:stretch/>
        </p:blipFill>
        <p:spPr>
          <a:xfrm>
            <a:off x="175845" y="128952"/>
            <a:ext cx="10093569" cy="64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20</Words>
  <Application>Microsoft Office PowerPoint</Application>
  <PresentationFormat>Panorámica</PresentationFormat>
  <Paragraphs>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Lato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Dcolors</dc:creator>
  <cp:lastModifiedBy>INDERHUILA</cp:lastModifiedBy>
  <cp:revision>11</cp:revision>
  <dcterms:created xsi:type="dcterms:W3CDTF">2022-03-20T17:21:30Z</dcterms:created>
  <dcterms:modified xsi:type="dcterms:W3CDTF">2023-02-24T13:46:21Z</dcterms:modified>
</cp:coreProperties>
</file>