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0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2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1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4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1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5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1"/>
            <a:ext cx="12192000" cy="683485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380D51-E19B-CBDD-867A-061F332D744E}"/>
              </a:ext>
            </a:extLst>
          </p:cNvPr>
          <p:cNvSpPr txBox="1"/>
          <p:nvPr/>
        </p:nvSpPr>
        <p:spPr>
          <a:xfrm>
            <a:off x="5796951" y="379980"/>
            <a:ext cx="6618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GESTIÒN JURÍDICA Y CONTRATACIÒN</a:t>
            </a:r>
          </a:p>
          <a:p>
            <a:endParaRPr lang="es-CO" dirty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887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717" y="1045977"/>
            <a:ext cx="3834468" cy="9687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  FUNCIÓN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B5A530-CB6D-1012-37A6-0F9F9B2C2735}"/>
              </a:ext>
            </a:extLst>
          </p:cNvPr>
          <p:cNvSpPr txBox="1"/>
          <p:nvPr/>
        </p:nvSpPr>
        <p:spPr>
          <a:xfrm>
            <a:off x="5528346" y="2425894"/>
            <a:ext cx="6073631" cy="2800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4400" i="1" dirty="0">
                <a:latin typeface="Bodoni MT" panose="02070603080606020203" pitchFamily="18" charset="0"/>
              </a:rPr>
              <a:t>Desplegar o desarrollar actuaciones encaminadas a la mitigación del riesgo Jurídico de la entidad.</a:t>
            </a:r>
            <a:endParaRPr lang="es-CO" sz="4400" i="1" dirty="0">
              <a:latin typeface="Bodoni MT" panose="02070603080606020203" pitchFamily="18" charset="0"/>
            </a:endParaRPr>
          </a:p>
        </p:txBody>
      </p:sp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8AE59E9F-D08A-A962-B051-4EBEEC5EAC2E}"/>
              </a:ext>
            </a:extLst>
          </p:cNvPr>
          <p:cNvCxnSpPr>
            <a:cxnSpLocks/>
          </p:cNvCxnSpPr>
          <p:nvPr/>
        </p:nvCxnSpPr>
        <p:spPr>
          <a:xfrm>
            <a:off x="4087185" y="1852981"/>
            <a:ext cx="1441161" cy="120769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45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9965" y="925765"/>
            <a:ext cx="7047451" cy="111133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PROCESOS DE CONTRATACIÓN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B5A530-CB6D-1012-37A6-0F9F9B2C2735}"/>
              </a:ext>
            </a:extLst>
          </p:cNvPr>
          <p:cNvSpPr txBox="1"/>
          <p:nvPr/>
        </p:nvSpPr>
        <p:spPr>
          <a:xfrm>
            <a:off x="965798" y="2512575"/>
            <a:ext cx="10301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i="1" dirty="0">
                <a:latin typeface="Bodoni MT" panose="02070603080606020203" pitchFamily="18" charset="0"/>
              </a:rPr>
              <a:t>El INDERHUILA desarrolla todos los procesos de contratación en virtud del Estatuto General de Contratación de la Administración Pública de conformidad con la Ley 80 de 1993.</a:t>
            </a:r>
            <a:endParaRPr lang="es-CO" sz="3600" i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2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0" y="0"/>
            <a:ext cx="1223327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32" y="2970647"/>
            <a:ext cx="3215398" cy="1072847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MODALIDAD DE CONTRATACIÓN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B5A530-CB6D-1012-37A6-0F9F9B2C2735}"/>
              </a:ext>
            </a:extLst>
          </p:cNvPr>
          <p:cNvSpPr txBox="1"/>
          <p:nvPr/>
        </p:nvSpPr>
        <p:spPr>
          <a:xfrm>
            <a:off x="4256014" y="1630766"/>
            <a:ext cx="79359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i="1" dirty="0">
                <a:latin typeface="Bodoni MT" panose="02070603080606020203" pitchFamily="18" charset="0"/>
              </a:rPr>
              <a:t>Licitación Publica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i="1" dirty="0">
                <a:latin typeface="Bodoni MT" panose="02070603080606020203" pitchFamily="18" charset="0"/>
              </a:rPr>
              <a:t>Concurso de Méritos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i="1" dirty="0">
                <a:latin typeface="Bodoni MT" panose="02070603080606020203" pitchFamily="18" charset="0"/>
              </a:rPr>
              <a:t>Selección Abreviada, bajo esta modalidad se encuentra:</a:t>
            </a:r>
          </a:p>
          <a:p>
            <a:pPr algn="just"/>
            <a:r>
              <a:rPr lang="es-ES" sz="2400" i="1" dirty="0">
                <a:latin typeface="Bodoni MT" panose="02070603080606020203" pitchFamily="18" charset="0"/>
              </a:rPr>
              <a:t>✓ Selección Abreviada de Menor cuantía.</a:t>
            </a:r>
          </a:p>
          <a:p>
            <a:pPr algn="just"/>
            <a:r>
              <a:rPr lang="es-ES" sz="2400" i="1" dirty="0">
                <a:latin typeface="Bodoni MT" panose="02070603080606020203" pitchFamily="18" charset="0"/>
              </a:rPr>
              <a:t>✓ Selección Abreviada de Subasta Inversa.</a:t>
            </a:r>
          </a:p>
          <a:p>
            <a:pPr algn="just"/>
            <a:r>
              <a:rPr lang="es-ES" sz="2400" i="1" dirty="0">
                <a:latin typeface="Bodoni MT" panose="02070603080606020203" pitchFamily="18" charset="0"/>
              </a:rPr>
              <a:t>✓ Acuerdos Marco de Precio.</a:t>
            </a:r>
          </a:p>
          <a:p>
            <a:pPr algn="just"/>
            <a:r>
              <a:rPr lang="es-ES" sz="2400" i="1" dirty="0">
                <a:latin typeface="Bodoni MT" panose="02070603080606020203" pitchFamily="18" charset="0"/>
              </a:rPr>
              <a:t>• Mínima Cuantía</a:t>
            </a:r>
          </a:p>
          <a:p>
            <a:pPr algn="just"/>
            <a:r>
              <a:rPr lang="es-ES" sz="2400" i="1" dirty="0">
                <a:latin typeface="Bodoni MT" panose="02070603080606020203" pitchFamily="18" charset="0"/>
              </a:rPr>
              <a:t>• Contratación Directa</a:t>
            </a:r>
          </a:p>
          <a:p>
            <a:pPr algn="just"/>
            <a:r>
              <a:rPr lang="es-ES" sz="2400" i="1" dirty="0">
                <a:latin typeface="Bodoni MT" panose="02070603080606020203" pitchFamily="18" charset="0"/>
              </a:rPr>
              <a:t>✓ Prestación de servicios profesionales y de apoyo a la Gestión </a:t>
            </a:r>
          </a:p>
          <a:p>
            <a:pPr algn="just"/>
            <a:r>
              <a:rPr lang="es-ES" sz="2400" i="1" dirty="0">
                <a:latin typeface="Bodoni MT" panose="02070603080606020203" pitchFamily="18" charset="0"/>
              </a:rPr>
              <a:t>✓ Convenios Interadministrativos </a:t>
            </a:r>
          </a:p>
          <a:p>
            <a:pPr algn="just"/>
            <a:r>
              <a:rPr lang="es-ES" sz="2400" i="1" dirty="0">
                <a:latin typeface="Bodoni MT" panose="02070603080606020203" pitchFamily="18" charset="0"/>
              </a:rPr>
              <a:t>✓ Convenios de Apoyo y Cooperación </a:t>
            </a:r>
            <a:endParaRPr lang="es-CO" sz="2400" i="1" dirty="0">
              <a:latin typeface="Bodoni MT" panose="02070603080606020203" pitchFamily="18" charset="0"/>
            </a:endParaRPr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8A80FFDA-A8C7-3689-0447-918459AE080B}"/>
              </a:ext>
            </a:extLst>
          </p:cNvPr>
          <p:cNvSpPr/>
          <p:nvPr/>
        </p:nvSpPr>
        <p:spPr>
          <a:xfrm>
            <a:off x="3466102" y="1367405"/>
            <a:ext cx="1333850" cy="454683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191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197" y="819163"/>
            <a:ext cx="9307586" cy="1143861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IMPLEMENTACIÒN DEL SECOP II EN EL</a:t>
            </a:r>
            <a:br>
              <a:rPr lang="es-E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</a:br>
            <a:r>
              <a:rPr lang="es-E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                            INDERHUILA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B5A530-CB6D-1012-37A6-0F9F9B2C2735}"/>
              </a:ext>
            </a:extLst>
          </p:cNvPr>
          <p:cNvSpPr txBox="1"/>
          <p:nvPr/>
        </p:nvSpPr>
        <p:spPr>
          <a:xfrm>
            <a:off x="1115736" y="2667699"/>
            <a:ext cx="101255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i="1" dirty="0">
                <a:latin typeface="Bodoni MT" panose="02070603080606020203" pitchFamily="18" charset="0"/>
              </a:rPr>
              <a:t>A partir de 01 de Julio de 2021 se realizo la implementación de la Plataforma SECOP II administrada por Colombia Compra Eficiente, a su vez se desarrollaron los diferentes procesos de capacitaciones internas a sus funcionarios y contratistas, adelantado todos los lineamientos definidos por CCE a través de circulares, guías y conceptos jurídicos.</a:t>
            </a:r>
            <a:endParaRPr lang="es-CO" sz="2800" i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615" y="593208"/>
            <a:ext cx="8825218" cy="1526796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SUSCRIPCIÓN DE CONVENIOS INTERADMINISTRATIVOS Y CONVENIOS DE APOYO Y COOPERACIÓN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B5A530-CB6D-1012-37A6-0F9F9B2C2735}"/>
              </a:ext>
            </a:extLst>
          </p:cNvPr>
          <p:cNvSpPr txBox="1"/>
          <p:nvPr/>
        </p:nvSpPr>
        <p:spPr>
          <a:xfrm>
            <a:off x="965798" y="2583809"/>
            <a:ext cx="103016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3200" i="1" dirty="0">
                <a:latin typeface="Bodoni MT" panose="02070603080606020203" pitchFamily="18" charset="0"/>
              </a:rPr>
              <a:t>Participación de apoyo económico para la formación, fomento y práctica del deporte, la educación física, la recreación y el aprovechamiento del tiempo libre, como contribución al desarrollo integral del individuo, para el mejoramiento de la calidad de vida de la población del Departamento del Huila.</a:t>
            </a:r>
            <a:endParaRPr lang="es-CO" sz="3200" i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" y="0"/>
            <a:ext cx="1223327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807" y="960743"/>
            <a:ext cx="9763519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COMITE DE CONTRATACIÓN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B5A530-CB6D-1012-37A6-0F9F9B2C2735}"/>
              </a:ext>
            </a:extLst>
          </p:cNvPr>
          <p:cNvSpPr txBox="1"/>
          <p:nvPr/>
        </p:nvSpPr>
        <p:spPr>
          <a:xfrm>
            <a:off x="3640347" y="2286306"/>
            <a:ext cx="83848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s-ES" sz="3600" i="1" dirty="0">
                <a:latin typeface="Bodoni MT" panose="02070603080606020203" pitchFamily="18" charset="0"/>
              </a:rPr>
              <a:t>Tiene como finalidad adoptar decisiones de acuerdo a la diversas necesidades del Instituto, así mismo la aprobación de los procesos que se deben publicar en SECOP I y II.</a:t>
            </a:r>
            <a:endParaRPr lang="es-CO" sz="3600" i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3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0"/>
            <a:ext cx="12192000" cy="68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727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276</Words>
  <Application>Microsoft Office PowerPoint</Application>
  <PresentationFormat>Panorámica</PresentationFormat>
  <Paragraphs>27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Bodoni MT</vt:lpstr>
      <vt:lpstr>Calibri</vt:lpstr>
      <vt:lpstr>Calibri Light</vt:lpstr>
      <vt:lpstr>Wingdings</vt:lpstr>
      <vt:lpstr>Tema de Office</vt:lpstr>
      <vt:lpstr>Presentación de PowerPoint</vt:lpstr>
      <vt:lpstr>   FUNCIÓN</vt:lpstr>
      <vt:lpstr>PROCESOS DE CONTRATACIÓN</vt:lpstr>
      <vt:lpstr>MODALIDAD DE CONTRATACIÓN </vt:lpstr>
      <vt:lpstr>IMPLEMENTACIÒN DEL SECOP II EN EL                              INDERHUILA</vt:lpstr>
      <vt:lpstr>SUSCRIPCIÓN DE CONVENIOS INTERADMINISTRATIVOS Y CONVENIOS DE APOYO Y COOPERACIÓN</vt:lpstr>
      <vt:lpstr>COMITE DE CONTRATACIÓN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Dcolors</dc:creator>
  <cp:lastModifiedBy>INDERHUILA</cp:lastModifiedBy>
  <cp:revision>12</cp:revision>
  <dcterms:created xsi:type="dcterms:W3CDTF">2022-03-20T17:21:30Z</dcterms:created>
  <dcterms:modified xsi:type="dcterms:W3CDTF">2023-03-30T22:22:27Z</dcterms:modified>
</cp:coreProperties>
</file>