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6" r:id="rId6"/>
    <p:sldId id="28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F2E95-F424-4FB2-B41E-4F19A9CB1F1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63F697-1E28-42BE-BAA5-E12952A6DE43}">
      <dgm:prSet phldrT="[Texto]"/>
      <dgm:spPr/>
      <dgm:t>
        <a:bodyPr/>
        <a:lstStyle/>
        <a:p>
          <a:r>
            <a:rPr lang="es-ES" dirty="0"/>
            <a:t>Ley 594 de 2000</a:t>
          </a:r>
        </a:p>
      </dgm:t>
    </dgm:pt>
    <dgm:pt modelId="{23AC26E2-F425-45D5-923F-EB503D4DB0AC}" type="parTrans" cxnId="{D7F44545-BEB1-4958-B8F6-33B60791195C}">
      <dgm:prSet/>
      <dgm:spPr/>
      <dgm:t>
        <a:bodyPr/>
        <a:lstStyle/>
        <a:p>
          <a:endParaRPr lang="es-ES"/>
        </a:p>
      </dgm:t>
    </dgm:pt>
    <dgm:pt modelId="{70D2B23B-0B11-475E-B01D-EAD2EF363C71}" type="sibTrans" cxnId="{D7F44545-BEB1-4958-B8F6-33B60791195C}">
      <dgm:prSet/>
      <dgm:spPr/>
      <dgm:t>
        <a:bodyPr/>
        <a:lstStyle/>
        <a:p>
          <a:endParaRPr lang="es-ES"/>
        </a:p>
      </dgm:t>
    </dgm:pt>
    <dgm:pt modelId="{1FCC1A47-59C0-4AFF-8CC2-0522D7D7149A}">
      <dgm:prSet phldrT="[Texto]"/>
      <dgm:spPr/>
      <dgm:t>
        <a:bodyPr/>
        <a:lstStyle/>
        <a:p>
          <a:r>
            <a:rPr lang="es-ES" dirty="0"/>
            <a:t>Ley 527 de 1999</a:t>
          </a:r>
        </a:p>
      </dgm:t>
    </dgm:pt>
    <dgm:pt modelId="{5187A146-5F34-482A-A0F9-9665E1061C72}" type="parTrans" cxnId="{9D7B75A2-7771-4ABB-B669-A8C2AAC12FE2}">
      <dgm:prSet/>
      <dgm:spPr/>
      <dgm:t>
        <a:bodyPr/>
        <a:lstStyle/>
        <a:p>
          <a:endParaRPr lang="es-ES"/>
        </a:p>
      </dgm:t>
    </dgm:pt>
    <dgm:pt modelId="{78FFEF4E-6C85-4DBF-85B6-9E9B99343042}" type="sibTrans" cxnId="{9D7B75A2-7771-4ABB-B669-A8C2AAC12FE2}">
      <dgm:prSet/>
      <dgm:spPr/>
      <dgm:t>
        <a:bodyPr/>
        <a:lstStyle/>
        <a:p>
          <a:endParaRPr lang="es-ES"/>
        </a:p>
      </dgm:t>
    </dgm:pt>
    <dgm:pt modelId="{73D51A30-3CCD-492C-BF9C-BDDC298B9723}">
      <dgm:prSet phldrT="[Texto]"/>
      <dgm:spPr/>
      <dgm:t>
        <a:bodyPr/>
        <a:lstStyle/>
        <a:p>
          <a:r>
            <a:rPr lang="es-ES" dirty="0"/>
            <a:t>Decreto 1080 de 2015</a:t>
          </a:r>
        </a:p>
      </dgm:t>
    </dgm:pt>
    <dgm:pt modelId="{4C9F8E7B-6993-45EF-872D-AE7284408708}" type="parTrans" cxnId="{26559C30-E3E0-4830-BD99-802B6A884151}">
      <dgm:prSet/>
      <dgm:spPr/>
      <dgm:t>
        <a:bodyPr/>
        <a:lstStyle/>
        <a:p>
          <a:endParaRPr lang="es-CO"/>
        </a:p>
      </dgm:t>
    </dgm:pt>
    <dgm:pt modelId="{ACAB0435-55D0-4526-BC77-07D991F55567}" type="sibTrans" cxnId="{26559C30-E3E0-4830-BD99-802B6A884151}">
      <dgm:prSet/>
      <dgm:spPr/>
      <dgm:t>
        <a:bodyPr/>
        <a:lstStyle/>
        <a:p>
          <a:endParaRPr lang="es-CO"/>
        </a:p>
      </dgm:t>
    </dgm:pt>
    <dgm:pt modelId="{E80F213A-9FB9-46DF-B74F-38FC8690536D}">
      <dgm:prSet phldrT="[Texto]"/>
      <dgm:spPr/>
      <dgm:t>
        <a:bodyPr/>
        <a:lstStyle/>
        <a:p>
          <a:r>
            <a:rPr lang="es-ES" dirty="0"/>
            <a:t>Decreto 1712 de 2014</a:t>
          </a:r>
        </a:p>
      </dgm:t>
    </dgm:pt>
    <dgm:pt modelId="{1A30BFAB-A2BF-4FE4-92F8-76F7E2F4A23C}" type="parTrans" cxnId="{9102B24E-003B-4085-874D-8F3BF3F392FC}">
      <dgm:prSet/>
      <dgm:spPr/>
      <dgm:t>
        <a:bodyPr/>
        <a:lstStyle/>
        <a:p>
          <a:endParaRPr lang="es-CO"/>
        </a:p>
      </dgm:t>
    </dgm:pt>
    <dgm:pt modelId="{4DE3B85B-AB37-4CC3-929E-23AAC18216F5}" type="sibTrans" cxnId="{9102B24E-003B-4085-874D-8F3BF3F392FC}">
      <dgm:prSet/>
      <dgm:spPr/>
      <dgm:t>
        <a:bodyPr/>
        <a:lstStyle/>
        <a:p>
          <a:endParaRPr lang="es-CO"/>
        </a:p>
      </dgm:t>
    </dgm:pt>
    <dgm:pt modelId="{021EFA44-DE44-432B-89FC-F533B2E59972}">
      <dgm:prSet phldrT="[Texto]"/>
      <dgm:spPr/>
      <dgm:t>
        <a:bodyPr/>
        <a:lstStyle/>
        <a:p>
          <a:r>
            <a:rPr lang="es-ES" dirty="0"/>
            <a:t>Ley </a:t>
          </a:r>
          <a:r>
            <a:rPr lang="es-CO" dirty="0"/>
            <a:t>1581 de 2012</a:t>
          </a:r>
          <a:endParaRPr lang="es-ES" dirty="0"/>
        </a:p>
      </dgm:t>
    </dgm:pt>
    <dgm:pt modelId="{460490B8-F654-47E0-B641-4537717ED41D}" type="parTrans" cxnId="{B71BB3A8-4C5B-459A-9E0A-6B6A049B2F8A}">
      <dgm:prSet/>
      <dgm:spPr/>
      <dgm:t>
        <a:bodyPr/>
        <a:lstStyle/>
        <a:p>
          <a:endParaRPr lang="es-CO"/>
        </a:p>
      </dgm:t>
    </dgm:pt>
    <dgm:pt modelId="{C0D601CE-BF65-4BA7-9416-8C70187FD292}" type="sibTrans" cxnId="{B71BB3A8-4C5B-459A-9E0A-6B6A049B2F8A}">
      <dgm:prSet/>
      <dgm:spPr/>
      <dgm:t>
        <a:bodyPr/>
        <a:lstStyle/>
        <a:p>
          <a:endParaRPr lang="es-CO"/>
        </a:p>
      </dgm:t>
    </dgm:pt>
    <dgm:pt modelId="{D430895A-44A8-4AC1-A3FF-680D0D55EE9B}">
      <dgm:prSet phldrT="[Texto]"/>
      <dgm:spPr/>
      <dgm:t>
        <a:bodyPr/>
        <a:lstStyle/>
        <a:p>
          <a:r>
            <a:rPr lang="es-ES" dirty="0"/>
            <a:t>ISO 30301 de 2013</a:t>
          </a:r>
        </a:p>
      </dgm:t>
    </dgm:pt>
    <dgm:pt modelId="{67FA22B9-2069-4D60-9D24-EC4675249874}" type="parTrans" cxnId="{F617117B-2E4D-4122-88C9-1837F54A215A}">
      <dgm:prSet/>
      <dgm:spPr/>
      <dgm:t>
        <a:bodyPr/>
        <a:lstStyle/>
        <a:p>
          <a:endParaRPr lang="es-CO"/>
        </a:p>
      </dgm:t>
    </dgm:pt>
    <dgm:pt modelId="{300C057C-D1FF-4DF3-8104-45E0A71D043A}" type="sibTrans" cxnId="{F617117B-2E4D-4122-88C9-1837F54A215A}">
      <dgm:prSet/>
      <dgm:spPr/>
      <dgm:t>
        <a:bodyPr/>
        <a:lstStyle/>
        <a:p>
          <a:endParaRPr lang="es-CO"/>
        </a:p>
      </dgm:t>
    </dgm:pt>
    <dgm:pt modelId="{8D18E633-90D8-4EAC-90F7-3DF6D7629131}" type="pres">
      <dgm:prSet presAssocID="{549F2E95-F424-4FB2-B41E-4F19A9CB1F15}" presName="rootnode" presStyleCnt="0">
        <dgm:presLayoutVars>
          <dgm:chMax/>
          <dgm:chPref/>
          <dgm:dir/>
          <dgm:animLvl val="lvl"/>
        </dgm:presLayoutVars>
      </dgm:prSet>
      <dgm:spPr/>
    </dgm:pt>
    <dgm:pt modelId="{826CFAC2-8767-4CBE-A4AA-AD10B08CEA9C}" type="pres">
      <dgm:prSet presAssocID="{B163F697-1E28-42BE-BAA5-E12952A6DE43}" presName="composite" presStyleCnt="0"/>
      <dgm:spPr/>
    </dgm:pt>
    <dgm:pt modelId="{197D719B-1A7F-4623-8974-C1FA07471DB8}" type="pres">
      <dgm:prSet presAssocID="{B163F697-1E28-42BE-BAA5-E12952A6DE43}" presName="bentUpArrow1" presStyleLbl="align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DB4A68-3FAC-4784-9AE8-C1B60FB544A0}" type="pres">
      <dgm:prSet presAssocID="{B163F697-1E28-42BE-BAA5-E12952A6DE43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542A79E-013F-4C71-B4C9-5157CAF6C3BA}" type="pres">
      <dgm:prSet presAssocID="{B163F697-1E28-42BE-BAA5-E12952A6DE43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C8F831A-A6E2-4D97-AA2B-7FED584B4E49}" type="pres">
      <dgm:prSet presAssocID="{70D2B23B-0B11-475E-B01D-EAD2EF363C71}" presName="sibTrans" presStyleCnt="0"/>
      <dgm:spPr/>
    </dgm:pt>
    <dgm:pt modelId="{59A01ACE-2E6F-4483-9F70-FF639BD99CA1}" type="pres">
      <dgm:prSet presAssocID="{73D51A30-3CCD-492C-BF9C-BDDC298B9723}" presName="composite" presStyleCnt="0"/>
      <dgm:spPr/>
    </dgm:pt>
    <dgm:pt modelId="{B8F56859-1AB7-4D92-BA2E-C6E5976B9D90}" type="pres">
      <dgm:prSet presAssocID="{73D51A30-3CCD-492C-BF9C-BDDC298B9723}" presName="bentUpArrow1" presStyleLbl="alignImgPlace1" presStyleIdx="1" presStyleCnt="5" custLinFactNeighborX="-7235" custLinFactNeighborY="7840"/>
      <dgm:spPr>
        <a:solidFill>
          <a:schemeClr val="accent2">
            <a:lumMod val="40000"/>
            <a:lumOff val="60000"/>
          </a:schemeClr>
        </a:solidFill>
      </dgm:spPr>
    </dgm:pt>
    <dgm:pt modelId="{2640C39F-85DC-4626-9D7C-6D3D4BF9DF69}" type="pres">
      <dgm:prSet presAssocID="{73D51A30-3CCD-492C-BF9C-BDDC298B9723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C339B6FE-6CFD-4845-B170-E86F5FB6EE78}" type="pres">
      <dgm:prSet presAssocID="{73D51A30-3CCD-492C-BF9C-BDDC298B972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8D02C14-454C-4303-B924-1B36BCE260E9}" type="pres">
      <dgm:prSet presAssocID="{ACAB0435-55D0-4526-BC77-07D991F55567}" presName="sibTrans" presStyleCnt="0"/>
      <dgm:spPr/>
    </dgm:pt>
    <dgm:pt modelId="{1591970C-35EB-4970-B09B-E503001F6538}" type="pres">
      <dgm:prSet presAssocID="{1FCC1A47-59C0-4AFF-8CC2-0522D7D7149A}" presName="composite" presStyleCnt="0"/>
      <dgm:spPr/>
    </dgm:pt>
    <dgm:pt modelId="{562A3A77-79C3-40C9-97C1-D5D0D2CAC1F2}" type="pres">
      <dgm:prSet presAssocID="{1FCC1A47-59C0-4AFF-8CC2-0522D7D7149A}" presName="bentUpArrow1" presStyleLbl="alignImgPlace1" presStyleIdx="2" presStyleCnt="5" custLinFactNeighborX="-917" custLinFactNeighborY="5988"/>
      <dgm:spPr>
        <a:solidFill>
          <a:schemeClr val="accent6">
            <a:lumMod val="40000"/>
            <a:lumOff val="60000"/>
          </a:schemeClr>
        </a:solidFill>
      </dgm:spPr>
    </dgm:pt>
    <dgm:pt modelId="{EF35A4F0-3F4C-4875-BA0B-6D9B34882E0B}" type="pres">
      <dgm:prSet presAssocID="{1FCC1A47-59C0-4AFF-8CC2-0522D7D7149A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764F97B-DD21-4B5D-88B0-88A6508366CB}" type="pres">
      <dgm:prSet presAssocID="{1FCC1A47-59C0-4AFF-8CC2-0522D7D7149A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2E8E1B4-5DEA-47CC-ADF5-281C39D121D3}" type="pres">
      <dgm:prSet presAssocID="{78FFEF4E-6C85-4DBF-85B6-9E9B99343042}" presName="sibTrans" presStyleCnt="0"/>
      <dgm:spPr/>
    </dgm:pt>
    <dgm:pt modelId="{B330A8F6-EAF5-4C36-BDE3-4423764E42F7}" type="pres">
      <dgm:prSet presAssocID="{E80F213A-9FB9-46DF-B74F-38FC8690536D}" presName="composite" presStyleCnt="0"/>
      <dgm:spPr/>
    </dgm:pt>
    <dgm:pt modelId="{5512C3A0-4CE0-46BE-8C1B-98D85032C89E}" type="pres">
      <dgm:prSet presAssocID="{E80F213A-9FB9-46DF-B74F-38FC8690536D}" presName="bentUpArrow1" presStyleLbl="alignImgPlace1" presStyleIdx="3" presStyleCnt="5"/>
      <dgm:spPr/>
    </dgm:pt>
    <dgm:pt modelId="{84923A2E-02C4-42F6-9523-5F0EB42C1E20}" type="pres">
      <dgm:prSet presAssocID="{E80F213A-9FB9-46DF-B74F-38FC8690536D}" presName="ParentText" presStyleLbl="node1" presStyleIdx="3" presStyleCnt="6" custLinFactNeighborX="4705" custLinFactNeighborY="3823">
        <dgm:presLayoutVars>
          <dgm:chMax val="1"/>
          <dgm:chPref val="1"/>
          <dgm:bulletEnabled val="1"/>
        </dgm:presLayoutVars>
      </dgm:prSet>
      <dgm:spPr/>
    </dgm:pt>
    <dgm:pt modelId="{AE51F53B-DE31-4703-AE93-54B5BEF8484D}" type="pres">
      <dgm:prSet presAssocID="{E80F213A-9FB9-46DF-B74F-38FC8690536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5197949-E715-46F7-97CF-11077803603B}" type="pres">
      <dgm:prSet presAssocID="{4DE3B85B-AB37-4CC3-929E-23AAC18216F5}" presName="sibTrans" presStyleCnt="0"/>
      <dgm:spPr/>
    </dgm:pt>
    <dgm:pt modelId="{D62DD14B-6D13-45C5-B04D-FB03AECE746E}" type="pres">
      <dgm:prSet presAssocID="{021EFA44-DE44-432B-89FC-F533B2E59972}" presName="composite" presStyleCnt="0"/>
      <dgm:spPr/>
    </dgm:pt>
    <dgm:pt modelId="{3FA6532C-E1DD-46D8-AECF-41BA0D4CFE8F}" type="pres">
      <dgm:prSet presAssocID="{021EFA44-DE44-432B-89FC-F533B2E59972}" presName="bentUpArrow1" presStyleLbl="alignImgPlace1" presStyleIdx="4" presStyleCnt="5"/>
      <dgm:spPr/>
    </dgm:pt>
    <dgm:pt modelId="{05F43A10-4E2B-4981-82F0-F65493CC2054}" type="pres">
      <dgm:prSet presAssocID="{021EFA44-DE44-432B-89FC-F533B2E59972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4E978DC-CC7F-412D-B48E-99E5E1F74C8D}" type="pres">
      <dgm:prSet presAssocID="{021EFA44-DE44-432B-89FC-F533B2E59972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24F04EF-D2F8-486C-BAAE-5D90A479FFB2}" type="pres">
      <dgm:prSet presAssocID="{C0D601CE-BF65-4BA7-9416-8C70187FD292}" presName="sibTrans" presStyleCnt="0"/>
      <dgm:spPr/>
    </dgm:pt>
    <dgm:pt modelId="{BA832464-C310-4620-9445-823B2BE2E33D}" type="pres">
      <dgm:prSet presAssocID="{D430895A-44A8-4AC1-A3FF-680D0D55EE9B}" presName="composite" presStyleCnt="0"/>
      <dgm:spPr/>
    </dgm:pt>
    <dgm:pt modelId="{FCD1268F-91B5-44E6-9F6B-D48B49689C24}" type="pres">
      <dgm:prSet presAssocID="{D430895A-44A8-4AC1-A3FF-680D0D55EE9B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66BF202-DC7C-42F5-B868-0BCA33F72309}" type="presOf" srcId="{549F2E95-F424-4FB2-B41E-4F19A9CB1F15}" destId="{8D18E633-90D8-4EAC-90F7-3DF6D7629131}" srcOrd="0" destOrd="0" presId="urn:microsoft.com/office/officeart/2005/8/layout/StepDownProcess"/>
    <dgm:cxn modelId="{8C47AD1A-6B7F-4ADF-BF88-7C51587F808C}" type="presOf" srcId="{B163F697-1E28-42BE-BAA5-E12952A6DE43}" destId="{34DB4A68-3FAC-4784-9AE8-C1B60FB544A0}" srcOrd="0" destOrd="0" presId="urn:microsoft.com/office/officeart/2005/8/layout/StepDownProcess"/>
    <dgm:cxn modelId="{AFDFB71A-65B3-4F41-8B55-50CF38AD75A9}" type="presOf" srcId="{1FCC1A47-59C0-4AFF-8CC2-0522D7D7149A}" destId="{EF35A4F0-3F4C-4875-BA0B-6D9B34882E0B}" srcOrd="0" destOrd="0" presId="urn:microsoft.com/office/officeart/2005/8/layout/StepDownProcess"/>
    <dgm:cxn modelId="{26559C30-E3E0-4830-BD99-802B6A884151}" srcId="{549F2E95-F424-4FB2-B41E-4F19A9CB1F15}" destId="{73D51A30-3CCD-492C-BF9C-BDDC298B9723}" srcOrd="1" destOrd="0" parTransId="{4C9F8E7B-6993-45EF-872D-AE7284408708}" sibTransId="{ACAB0435-55D0-4526-BC77-07D991F55567}"/>
    <dgm:cxn modelId="{3D3DC240-CA08-4E7A-80B0-F2C28F09E695}" type="presOf" srcId="{E80F213A-9FB9-46DF-B74F-38FC8690536D}" destId="{84923A2E-02C4-42F6-9523-5F0EB42C1E20}" srcOrd="0" destOrd="0" presId="urn:microsoft.com/office/officeart/2005/8/layout/StepDownProcess"/>
    <dgm:cxn modelId="{D7F44545-BEB1-4958-B8F6-33B60791195C}" srcId="{549F2E95-F424-4FB2-B41E-4F19A9CB1F15}" destId="{B163F697-1E28-42BE-BAA5-E12952A6DE43}" srcOrd="0" destOrd="0" parTransId="{23AC26E2-F425-45D5-923F-EB503D4DB0AC}" sibTransId="{70D2B23B-0B11-475E-B01D-EAD2EF363C71}"/>
    <dgm:cxn modelId="{9102B24E-003B-4085-874D-8F3BF3F392FC}" srcId="{549F2E95-F424-4FB2-B41E-4F19A9CB1F15}" destId="{E80F213A-9FB9-46DF-B74F-38FC8690536D}" srcOrd="3" destOrd="0" parTransId="{1A30BFAB-A2BF-4FE4-92F8-76F7E2F4A23C}" sibTransId="{4DE3B85B-AB37-4CC3-929E-23AAC18216F5}"/>
    <dgm:cxn modelId="{F617117B-2E4D-4122-88C9-1837F54A215A}" srcId="{549F2E95-F424-4FB2-B41E-4F19A9CB1F15}" destId="{D430895A-44A8-4AC1-A3FF-680D0D55EE9B}" srcOrd="5" destOrd="0" parTransId="{67FA22B9-2069-4D60-9D24-EC4675249874}" sibTransId="{300C057C-D1FF-4DF3-8104-45E0A71D043A}"/>
    <dgm:cxn modelId="{9D7B75A2-7771-4ABB-B669-A8C2AAC12FE2}" srcId="{549F2E95-F424-4FB2-B41E-4F19A9CB1F15}" destId="{1FCC1A47-59C0-4AFF-8CC2-0522D7D7149A}" srcOrd="2" destOrd="0" parTransId="{5187A146-5F34-482A-A0F9-9665E1061C72}" sibTransId="{78FFEF4E-6C85-4DBF-85B6-9E9B99343042}"/>
    <dgm:cxn modelId="{B71BB3A8-4C5B-459A-9E0A-6B6A049B2F8A}" srcId="{549F2E95-F424-4FB2-B41E-4F19A9CB1F15}" destId="{021EFA44-DE44-432B-89FC-F533B2E59972}" srcOrd="4" destOrd="0" parTransId="{460490B8-F654-47E0-B641-4537717ED41D}" sibTransId="{C0D601CE-BF65-4BA7-9416-8C70187FD292}"/>
    <dgm:cxn modelId="{E4BBFBB1-3705-4EAE-915B-54A04A72347E}" type="presOf" srcId="{021EFA44-DE44-432B-89FC-F533B2E59972}" destId="{05F43A10-4E2B-4981-82F0-F65493CC2054}" srcOrd="0" destOrd="0" presId="urn:microsoft.com/office/officeart/2005/8/layout/StepDownProcess"/>
    <dgm:cxn modelId="{34260FBF-1525-4562-8599-5D34863FEC9E}" type="presOf" srcId="{D430895A-44A8-4AC1-A3FF-680D0D55EE9B}" destId="{FCD1268F-91B5-44E6-9F6B-D48B49689C24}" srcOrd="0" destOrd="0" presId="urn:microsoft.com/office/officeart/2005/8/layout/StepDownProcess"/>
    <dgm:cxn modelId="{933549F6-7D2C-403C-9E60-CDFAEA28E2CF}" type="presOf" srcId="{73D51A30-3CCD-492C-BF9C-BDDC298B9723}" destId="{2640C39F-85DC-4626-9D7C-6D3D4BF9DF69}" srcOrd="0" destOrd="0" presId="urn:microsoft.com/office/officeart/2005/8/layout/StepDownProcess"/>
    <dgm:cxn modelId="{AC718D1D-5520-45EE-8AC1-E4E503ED59FA}" type="presParOf" srcId="{8D18E633-90D8-4EAC-90F7-3DF6D7629131}" destId="{826CFAC2-8767-4CBE-A4AA-AD10B08CEA9C}" srcOrd="0" destOrd="0" presId="urn:microsoft.com/office/officeart/2005/8/layout/StepDownProcess"/>
    <dgm:cxn modelId="{C5BEC5B5-24F2-4B63-8E62-CEEC3D2B6C5F}" type="presParOf" srcId="{826CFAC2-8767-4CBE-A4AA-AD10B08CEA9C}" destId="{197D719B-1A7F-4623-8974-C1FA07471DB8}" srcOrd="0" destOrd="0" presId="urn:microsoft.com/office/officeart/2005/8/layout/StepDownProcess"/>
    <dgm:cxn modelId="{0FEBD8BD-043C-4612-B643-99A41699ADF7}" type="presParOf" srcId="{826CFAC2-8767-4CBE-A4AA-AD10B08CEA9C}" destId="{34DB4A68-3FAC-4784-9AE8-C1B60FB544A0}" srcOrd="1" destOrd="0" presId="urn:microsoft.com/office/officeart/2005/8/layout/StepDownProcess"/>
    <dgm:cxn modelId="{C983E6BC-D36E-40FD-8406-750C9966EA31}" type="presParOf" srcId="{826CFAC2-8767-4CBE-A4AA-AD10B08CEA9C}" destId="{B542A79E-013F-4C71-B4C9-5157CAF6C3BA}" srcOrd="2" destOrd="0" presId="urn:microsoft.com/office/officeart/2005/8/layout/StepDownProcess"/>
    <dgm:cxn modelId="{408505E7-14EB-4FD4-B49E-4B0530488665}" type="presParOf" srcId="{8D18E633-90D8-4EAC-90F7-3DF6D7629131}" destId="{CC8F831A-A6E2-4D97-AA2B-7FED584B4E49}" srcOrd="1" destOrd="0" presId="urn:microsoft.com/office/officeart/2005/8/layout/StepDownProcess"/>
    <dgm:cxn modelId="{59D2CAA3-5E47-41D0-B428-E6B6BFCBB814}" type="presParOf" srcId="{8D18E633-90D8-4EAC-90F7-3DF6D7629131}" destId="{59A01ACE-2E6F-4483-9F70-FF639BD99CA1}" srcOrd="2" destOrd="0" presId="urn:microsoft.com/office/officeart/2005/8/layout/StepDownProcess"/>
    <dgm:cxn modelId="{160494DC-649B-4A6D-BA14-244EAAF2A85A}" type="presParOf" srcId="{59A01ACE-2E6F-4483-9F70-FF639BD99CA1}" destId="{B8F56859-1AB7-4D92-BA2E-C6E5976B9D90}" srcOrd="0" destOrd="0" presId="urn:microsoft.com/office/officeart/2005/8/layout/StepDownProcess"/>
    <dgm:cxn modelId="{34D41EAD-1C0A-4FAE-8344-3EDA8E815291}" type="presParOf" srcId="{59A01ACE-2E6F-4483-9F70-FF639BD99CA1}" destId="{2640C39F-85DC-4626-9D7C-6D3D4BF9DF69}" srcOrd="1" destOrd="0" presId="urn:microsoft.com/office/officeart/2005/8/layout/StepDownProcess"/>
    <dgm:cxn modelId="{E340E80B-81D9-48DE-B284-13950379BFB8}" type="presParOf" srcId="{59A01ACE-2E6F-4483-9F70-FF639BD99CA1}" destId="{C339B6FE-6CFD-4845-B170-E86F5FB6EE78}" srcOrd="2" destOrd="0" presId="urn:microsoft.com/office/officeart/2005/8/layout/StepDownProcess"/>
    <dgm:cxn modelId="{7393A56F-4897-44BB-AED1-EB7B66F4E7CA}" type="presParOf" srcId="{8D18E633-90D8-4EAC-90F7-3DF6D7629131}" destId="{A8D02C14-454C-4303-B924-1B36BCE260E9}" srcOrd="3" destOrd="0" presId="urn:microsoft.com/office/officeart/2005/8/layout/StepDownProcess"/>
    <dgm:cxn modelId="{E72A77C3-D823-4312-992B-50568533E79E}" type="presParOf" srcId="{8D18E633-90D8-4EAC-90F7-3DF6D7629131}" destId="{1591970C-35EB-4970-B09B-E503001F6538}" srcOrd="4" destOrd="0" presId="urn:microsoft.com/office/officeart/2005/8/layout/StepDownProcess"/>
    <dgm:cxn modelId="{B785AD25-2C08-4C5B-9A7A-ED723C24ED36}" type="presParOf" srcId="{1591970C-35EB-4970-B09B-E503001F6538}" destId="{562A3A77-79C3-40C9-97C1-D5D0D2CAC1F2}" srcOrd="0" destOrd="0" presId="urn:microsoft.com/office/officeart/2005/8/layout/StepDownProcess"/>
    <dgm:cxn modelId="{1F7CB0F8-6A5C-4670-B7CD-6E23A36141BF}" type="presParOf" srcId="{1591970C-35EB-4970-B09B-E503001F6538}" destId="{EF35A4F0-3F4C-4875-BA0B-6D9B34882E0B}" srcOrd="1" destOrd="0" presId="urn:microsoft.com/office/officeart/2005/8/layout/StepDownProcess"/>
    <dgm:cxn modelId="{F65E4753-1FF8-4358-88D1-4FC34898C560}" type="presParOf" srcId="{1591970C-35EB-4970-B09B-E503001F6538}" destId="{C764F97B-DD21-4B5D-88B0-88A6508366CB}" srcOrd="2" destOrd="0" presId="urn:microsoft.com/office/officeart/2005/8/layout/StepDownProcess"/>
    <dgm:cxn modelId="{EB52D611-48E7-4ED4-9A03-5C2E25FC5E3B}" type="presParOf" srcId="{8D18E633-90D8-4EAC-90F7-3DF6D7629131}" destId="{62E8E1B4-5DEA-47CC-ADF5-281C39D121D3}" srcOrd="5" destOrd="0" presId="urn:microsoft.com/office/officeart/2005/8/layout/StepDownProcess"/>
    <dgm:cxn modelId="{36E5E758-1902-406C-886D-1D87AED27E10}" type="presParOf" srcId="{8D18E633-90D8-4EAC-90F7-3DF6D7629131}" destId="{B330A8F6-EAF5-4C36-BDE3-4423764E42F7}" srcOrd="6" destOrd="0" presId="urn:microsoft.com/office/officeart/2005/8/layout/StepDownProcess"/>
    <dgm:cxn modelId="{35510707-8434-4BD3-93EC-0684423372FC}" type="presParOf" srcId="{B330A8F6-EAF5-4C36-BDE3-4423764E42F7}" destId="{5512C3A0-4CE0-46BE-8C1B-98D85032C89E}" srcOrd="0" destOrd="0" presId="urn:microsoft.com/office/officeart/2005/8/layout/StepDownProcess"/>
    <dgm:cxn modelId="{9A230EE7-844E-43D7-AEA1-0564DD730829}" type="presParOf" srcId="{B330A8F6-EAF5-4C36-BDE3-4423764E42F7}" destId="{84923A2E-02C4-42F6-9523-5F0EB42C1E20}" srcOrd="1" destOrd="0" presId="urn:microsoft.com/office/officeart/2005/8/layout/StepDownProcess"/>
    <dgm:cxn modelId="{93F3B89A-BC2F-430B-A9DA-F8E0255F3F43}" type="presParOf" srcId="{B330A8F6-EAF5-4C36-BDE3-4423764E42F7}" destId="{AE51F53B-DE31-4703-AE93-54B5BEF8484D}" srcOrd="2" destOrd="0" presId="urn:microsoft.com/office/officeart/2005/8/layout/StepDownProcess"/>
    <dgm:cxn modelId="{460984BD-2E61-42CC-90FA-CC124479107D}" type="presParOf" srcId="{8D18E633-90D8-4EAC-90F7-3DF6D7629131}" destId="{15197949-E715-46F7-97CF-11077803603B}" srcOrd="7" destOrd="0" presId="urn:microsoft.com/office/officeart/2005/8/layout/StepDownProcess"/>
    <dgm:cxn modelId="{119B2A7F-FB5C-4DC4-A179-3B0775345AB5}" type="presParOf" srcId="{8D18E633-90D8-4EAC-90F7-3DF6D7629131}" destId="{D62DD14B-6D13-45C5-B04D-FB03AECE746E}" srcOrd="8" destOrd="0" presId="urn:microsoft.com/office/officeart/2005/8/layout/StepDownProcess"/>
    <dgm:cxn modelId="{755A57B8-0A55-42AE-8485-6728D7D930F9}" type="presParOf" srcId="{D62DD14B-6D13-45C5-B04D-FB03AECE746E}" destId="{3FA6532C-E1DD-46D8-AECF-41BA0D4CFE8F}" srcOrd="0" destOrd="0" presId="urn:microsoft.com/office/officeart/2005/8/layout/StepDownProcess"/>
    <dgm:cxn modelId="{F631CA02-540F-4D29-BD29-FD35A91215E6}" type="presParOf" srcId="{D62DD14B-6D13-45C5-B04D-FB03AECE746E}" destId="{05F43A10-4E2B-4981-82F0-F65493CC2054}" srcOrd="1" destOrd="0" presId="urn:microsoft.com/office/officeart/2005/8/layout/StepDownProcess"/>
    <dgm:cxn modelId="{50C1C938-5192-4574-AECF-05D2B870DBC5}" type="presParOf" srcId="{D62DD14B-6D13-45C5-B04D-FB03AECE746E}" destId="{F4E978DC-CC7F-412D-B48E-99E5E1F74C8D}" srcOrd="2" destOrd="0" presId="urn:microsoft.com/office/officeart/2005/8/layout/StepDownProcess"/>
    <dgm:cxn modelId="{DE106940-C1CE-4AFA-96E3-265AE78CA5C4}" type="presParOf" srcId="{8D18E633-90D8-4EAC-90F7-3DF6D7629131}" destId="{B24F04EF-D2F8-486C-BAAE-5D90A479FFB2}" srcOrd="9" destOrd="0" presId="urn:microsoft.com/office/officeart/2005/8/layout/StepDownProcess"/>
    <dgm:cxn modelId="{E6C32DC9-C7ED-4481-B6B9-583C62E7F164}" type="presParOf" srcId="{8D18E633-90D8-4EAC-90F7-3DF6D7629131}" destId="{BA832464-C310-4620-9445-823B2BE2E33D}" srcOrd="10" destOrd="0" presId="urn:microsoft.com/office/officeart/2005/8/layout/StepDownProcess"/>
    <dgm:cxn modelId="{DB828818-18AB-4E1F-A08D-743E585D0EE9}" type="presParOf" srcId="{BA832464-C310-4620-9445-823B2BE2E33D}" destId="{FCD1268F-91B5-44E6-9F6B-D48B49689C2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F656E-5A8B-4C23-8BBD-F00DACD6541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64843DE-3188-4D50-84D6-06F23F9CD921}">
      <dgm:prSet phldrT="[Texto]" custT="1"/>
      <dgm:spPr>
        <a:xfrm>
          <a:off x="2573" y="707865"/>
          <a:ext cx="2041820" cy="1225092"/>
        </a:xfrm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1) El Cuadro de Clasificación Documental (CCD).</a:t>
          </a:r>
        </a:p>
      </dgm:t>
    </dgm:pt>
    <dgm:pt modelId="{098C280F-704D-41BC-A058-CCEF53992EA0}" type="parTrans" cxnId="{34FF172A-883F-4CE2-96C2-7B0C300DD098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B7D32C-F427-4E3B-B4E8-BC91B1E1100B}" type="sibTrans" cxnId="{34FF172A-883F-4CE2-96C2-7B0C300DD098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A51B64-0DED-43AF-8CFC-8147E7739BEF}">
      <dgm:prSet phldrT="[Texto]" custT="1"/>
      <dgm:spPr>
        <a:xfrm>
          <a:off x="2248576" y="3566414"/>
          <a:ext cx="2041820" cy="1225092"/>
        </a:xfrm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9) La Tabla de Valoración Documental (TVD)</a:t>
          </a:r>
        </a:p>
      </dgm:t>
    </dgm:pt>
    <dgm:pt modelId="{10F47A8F-A77C-4FF4-9835-3405527025C5}" type="parTrans" cxnId="{2F97045B-64BC-4ACB-AA60-D716C8AAECED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EBC8D4-C959-4F07-992E-56F2ABBB82AF}" type="sibTrans" cxnId="{2F97045B-64BC-4ACB-AA60-D716C8AAECED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99D46E-80C1-4E4D-9E9D-FC8D20C01AFE}">
      <dgm:prSet phldrT="[Texto]" custT="1"/>
      <dgm:spPr>
        <a:xfrm>
          <a:off x="4494579" y="3566414"/>
          <a:ext cx="2041820" cy="1225092"/>
        </a:xfrm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10) Reglamento Interno de Archivo</a:t>
          </a:r>
        </a:p>
      </dgm:t>
    </dgm:pt>
    <dgm:pt modelId="{B57E9975-3E06-4549-9250-994F85C034B2}" type="parTrans" cxnId="{DF438E70-9BC6-4B33-97B6-C080A3B42161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43ADDA-038E-43F6-B578-7206795CCCFB}" type="sibTrans" cxnId="{DF438E70-9BC6-4B33-97B6-C080A3B42161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E35A9A-073B-4339-9576-DC0BCCDD4B89}">
      <dgm:prSet phldrT="[Texto]" custT="1"/>
      <dgm:spPr>
        <a:xfrm>
          <a:off x="2248576" y="707865"/>
          <a:ext cx="2041820" cy="1225092"/>
        </a:xfrm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2) La Tabla de Retención Documental (TRD). </a:t>
          </a:r>
        </a:p>
      </dgm:t>
    </dgm:pt>
    <dgm:pt modelId="{C73603EC-A31B-46AC-B2E3-0E85C8A11135}" type="parTrans" cxnId="{CA3F09CD-172C-477C-A19D-56A66F88C53D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2271BD-7AC4-4C77-9E16-4C42E2DC1B9E}" type="sibTrans" cxnId="{CA3F09CD-172C-477C-A19D-56A66F88C53D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5523C6-4147-4DEE-B3BB-12A495A2BA44}">
      <dgm:prSet phldrT="[Texto]" custT="1"/>
      <dgm:spPr>
        <a:xfrm>
          <a:off x="4494579" y="707865"/>
          <a:ext cx="2041820" cy="1225092"/>
        </a:xfrm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3) El Programa de Gestión Documental (PGD). </a:t>
          </a:r>
        </a:p>
      </dgm:t>
    </dgm:pt>
    <dgm:pt modelId="{12D41538-DF30-4ED2-B9E7-A16F3D4ABC15}" type="parTrans" cxnId="{86A68F8A-49F5-4463-9989-371C49E31669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B12708-B50E-4BAC-9933-5845B8E17F2A}" type="sibTrans" cxnId="{86A68F8A-49F5-4463-9989-371C49E31669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1C80D7-A4E5-40B7-9A83-47424CF84BA6}">
      <dgm:prSet phldrT="[Texto]" custT="1"/>
      <dgm:spPr>
        <a:xfrm>
          <a:off x="2573" y="2137139"/>
          <a:ext cx="2041820" cy="1225092"/>
        </a:xfrm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5) El Inventario Documental. </a:t>
          </a:r>
        </a:p>
      </dgm:t>
    </dgm:pt>
    <dgm:pt modelId="{3A221A8D-99C6-46BC-8D71-6E176A3849F9}" type="parTrans" cxnId="{337D6F7A-C69E-4D2B-8D2F-9FD3AB24236A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821C1D-B862-4916-BBD7-9CCDFA3E1F47}" type="sibTrans" cxnId="{337D6F7A-C69E-4D2B-8D2F-9FD3AB24236A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E5DC17-70CC-47E5-B2AA-38A91EC64546}">
      <dgm:prSet phldrT="[Texto]" custT="1"/>
      <dgm:spPr>
        <a:xfrm>
          <a:off x="4494579" y="2137139"/>
          <a:ext cx="2041820" cy="1225092"/>
        </a:xfrm>
        <a:solidFill>
          <a:schemeClr val="bg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7) Los bancos terminológicos de tipos, series y sub-series documentales. </a:t>
          </a:r>
        </a:p>
      </dgm:t>
    </dgm:pt>
    <dgm:pt modelId="{377F75CE-C3B8-447E-A89B-B93525495B8A}" type="parTrans" cxnId="{3F98AE32-C388-4F54-AF8D-37691BDBDEFB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EE4C93-08F8-4D57-8998-FD83145E2246}" type="sibTrans" cxnId="{3F98AE32-C388-4F54-AF8D-37691BDBDEFB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082FF9-9719-4EEE-9EB8-76ECCD304DBA}">
      <dgm:prSet phldrT="[Texto]" custT="1"/>
      <dgm:spPr>
        <a:xfrm>
          <a:off x="2573" y="3566414"/>
          <a:ext cx="2041820" cy="1225092"/>
        </a:xfrm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8) Tablas de Control de acceso.</a:t>
          </a:r>
        </a:p>
      </dgm:t>
    </dgm:pt>
    <dgm:pt modelId="{B2937E85-9AFD-4BFF-9311-A848FFAA961D}" type="parTrans" cxnId="{6CE995F6-D957-48D6-959A-17CA0D06FAB5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66F43B-796E-4C98-8A80-41E3B7AFA62F}" type="sibTrans" cxnId="{6CE995F6-D957-48D6-959A-17CA0D06FAB5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7B7E5C-D746-4D08-B355-84EBB9ACE3AB}">
      <dgm:prSet phldrT="[Texto]" custT="1"/>
      <dgm:spPr>
        <a:xfrm>
          <a:off x="2248576" y="2137139"/>
          <a:ext cx="2041820" cy="1225092"/>
        </a:xfrm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6) Un modelo de requisitos para la gestión de documentos electrónicos.</a:t>
          </a:r>
        </a:p>
      </dgm:t>
    </dgm:pt>
    <dgm:pt modelId="{772D7F7A-5597-44B1-A2A4-C7994AD0DD6A}" type="sibTrans" cxnId="{A6EF3F14-D7D3-47D3-8731-73C6DD159CAB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19F028-169D-4EC0-B0A2-89A0997D36AB}" type="parTrans" cxnId="{A6EF3F14-D7D3-47D3-8731-73C6DD159CAB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F63220-A83D-4AA5-9357-7115262AB51A}">
      <dgm:prSet phldrT="[Texto]" custT="1"/>
      <dgm:spPr>
        <a:xfrm>
          <a:off x="6740581" y="707865"/>
          <a:ext cx="2041820" cy="1225092"/>
        </a:xfrm>
        <a:solidFill>
          <a:schemeClr val="accent1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9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4) Plan Institucional de Archivos de la Entidad (PINAR). </a:t>
          </a:r>
        </a:p>
      </dgm:t>
    </dgm:pt>
    <dgm:pt modelId="{C599123F-12E2-4D5E-A153-AF8F817385F4}" type="sibTrans" cxnId="{AAD4699A-E6C3-466B-BDF9-03923CDC2707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CEFBD9-CD1D-4452-93B0-1E57FE9BE100}" type="parTrans" cxnId="{AAD4699A-E6C3-466B-BDF9-03923CDC2707}">
      <dgm:prSet/>
      <dgm:spPr/>
      <dgm:t>
        <a:bodyPr/>
        <a:lstStyle/>
        <a:p>
          <a:endParaRPr lang="es-CO" sz="9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0C6C71-54CB-4661-A9D0-5CEEB723DA09}" type="pres">
      <dgm:prSet presAssocID="{0FAF656E-5A8B-4C23-8BBD-F00DACD6541D}" presName="diagram" presStyleCnt="0">
        <dgm:presLayoutVars>
          <dgm:dir/>
          <dgm:resizeHandles val="exact"/>
        </dgm:presLayoutVars>
      </dgm:prSet>
      <dgm:spPr/>
    </dgm:pt>
    <dgm:pt modelId="{F9745888-2D4C-4541-9550-0282061D367F}" type="pres">
      <dgm:prSet presAssocID="{864843DE-3188-4D50-84D6-06F23F9CD921}" presName="node" presStyleLbl="node1" presStyleIdx="0" presStyleCnt="10" custLinFactNeighborY="1680">
        <dgm:presLayoutVars>
          <dgm:bulletEnabled val="1"/>
        </dgm:presLayoutVars>
      </dgm:prSet>
      <dgm:spPr>
        <a:prstGeom prst="rect">
          <a:avLst/>
        </a:prstGeom>
      </dgm:spPr>
    </dgm:pt>
    <dgm:pt modelId="{62757DC6-E6E6-429E-BA34-F16EAF1CF4AE}" type="pres">
      <dgm:prSet presAssocID="{89B7D32C-F427-4E3B-B4E8-BC91B1E1100B}" presName="sibTrans" presStyleCnt="0"/>
      <dgm:spPr/>
    </dgm:pt>
    <dgm:pt modelId="{E24F92D5-490F-4534-A3E5-BA9FE3E81F3D}" type="pres">
      <dgm:prSet presAssocID="{2BE35A9A-073B-4339-9576-DC0BCCDD4B89}" presName="node" presStyleLbl="node1" presStyleIdx="1" presStyleCnt="10" custLinFactNeighborY="1680">
        <dgm:presLayoutVars>
          <dgm:bulletEnabled val="1"/>
        </dgm:presLayoutVars>
      </dgm:prSet>
      <dgm:spPr>
        <a:prstGeom prst="rect">
          <a:avLst/>
        </a:prstGeom>
      </dgm:spPr>
    </dgm:pt>
    <dgm:pt modelId="{C5C84BF1-F329-4769-9B74-0DC08B702934}" type="pres">
      <dgm:prSet presAssocID="{6E2271BD-7AC4-4C77-9E16-4C42E2DC1B9E}" presName="sibTrans" presStyleCnt="0"/>
      <dgm:spPr/>
    </dgm:pt>
    <dgm:pt modelId="{2D678D1F-52AB-40FD-8BE4-D3DC184120EE}" type="pres">
      <dgm:prSet presAssocID="{E85523C6-4147-4DEE-B3BB-12A495A2BA44}" presName="node" presStyleLbl="node1" presStyleIdx="2" presStyleCnt="10">
        <dgm:presLayoutVars>
          <dgm:bulletEnabled val="1"/>
        </dgm:presLayoutVars>
      </dgm:prSet>
      <dgm:spPr>
        <a:prstGeom prst="rect">
          <a:avLst/>
        </a:prstGeom>
      </dgm:spPr>
    </dgm:pt>
    <dgm:pt modelId="{7D8176E0-020C-4987-B2A7-440CD40B6D01}" type="pres">
      <dgm:prSet presAssocID="{1DB12708-B50E-4BAC-9933-5845B8E17F2A}" presName="sibTrans" presStyleCnt="0"/>
      <dgm:spPr/>
    </dgm:pt>
    <dgm:pt modelId="{2BCC5199-2072-40D9-B6E2-161D4F59D062}" type="pres">
      <dgm:prSet presAssocID="{66F63220-A83D-4AA5-9357-7115262AB51A}" presName="node" presStyleLbl="node1" presStyleIdx="3" presStyleCnt="10">
        <dgm:presLayoutVars>
          <dgm:bulletEnabled val="1"/>
        </dgm:presLayoutVars>
      </dgm:prSet>
      <dgm:spPr>
        <a:prstGeom prst="rect">
          <a:avLst/>
        </a:prstGeom>
      </dgm:spPr>
    </dgm:pt>
    <dgm:pt modelId="{56248FB3-7DFE-47D8-9AD3-03DBEE408674}" type="pres">
      <dgm:prSet presAssocID="{C599123F-12E2-4D5E-A153-AF8F817385F4}" presName="sibTrans" presStyleCnt="0"/>
      <dgm:spPr/>
    </dgm:pt>
    <dgm:pt modelId="{DC265EF7-F87E-44D7-9D42-B84E795CBFB2}" type="pres">
      <dgm:prSet presAssocID="{7E1C80D7-A4E5-40B7-9A83-47424CF84BA6}" presName="node" presStyleLbl="node1" presStyleIdx="4" presStyleCnt="10">
        <dgm:presLayoutVars>
          <dgm:bulletEnabled val="1"/>
        </dgm:presLayoutVars>
      </dgm:prSet>
      <dgm:spPr>
        <a:prstGeom prst="rect">
          <a:avLst/>
        </a:prstGeom>
      </dgm:spPr>
    </dgm:pt>
    <dgm:pt modelId="{773CBDFA-1AC9-4BDE-B7BF-93D9FDA8EF61}" type="pres">
      <dgm:prSet presAssocID="{D4821C1D-B862-4916-BBD7-9CCDFA3E1F47}" presName="sibTrans" presStyleCnt="0"/>
      <dgm:spPr/>
    </dgm:pt>
    <dgm:pt modelId="{9B0E43DA-DB7C-43DF-84BC-BF276EC892F2}" type="pres">
      <dgm:prSet presAssocID="{CF7B7E5C-D746-4D08-B355-84EBB9ACE3AB}" presName="node" presStyleLbl="node1" presStyleIdx="5" presStyleCnt="1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887219F6-9728-40A1-AC6A-7455C22A5D35}" type="pres">
      <dgm:prSet presAssocID="{772D7F7A-5597-44B1-A2A4-C7994AD0DD6A}" presName="sibTrans" presStyleCnt="0"/>
      <dgm:spPr/>
    </dgm:pt>
    <dgm:pt modelId="{D5171C81-CB44-4D53-986C-179869FF690B}" type="pres">
      <dgm:prSet presAssocID="{F0E5DC17-70CC-47E5-B2AA-38A91EC64546}" presName="node" presStyleLbl="node1" presStyleIdx="6" presStyleCnt="1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6C45A483-7A03-4040-ACFC-D76DC845F253}" type="pres">
      <dgm:prSet presAssocID="{A7EE4C93-08F8-4D57-8998-FD83145E2246}" presName="sibTrans" presStyleCnt="0"/>
      <dgm:spPr/>
    </dgm:pt>
    <dgm:pt modelId="{EC1EAD24-48AB-4440-9641-37AA0C9784F5}" type="pres">
      <dgm:prSet presAssocID="{D0082FF9-9719-4EEE-9EB8-76ECCD304DBA}" presName="node" presStyleLbl="node1" presStyleIdx="7" presStyleCnt="1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A2BDBA11-5CE4-440D-B894-E96767B75208}" type="pres">
      <dgm:prSet presAssocID="{F266F43B-796E-4C98-8A80-41E3B7AFA62F}" presName="sibTrans" presStyleCnt="0"/>
      <dgm:spPr/>
    </dgm:pt>
    <dgm:pt modelId="{45BAC4BE-F237-4F46-8439-B2972AF72223}" type="pres">
      <dgm:prSet presAssocID="{E4A51B64-0DED-43AF-8CFC-8147E7739BEF}" presName="node" presStyleLbl="node1" presStyleIdx="8" presStyleCnt="1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3A5DDBB5-4CA3-4E78-939A-AFC31AD3FEC8}" type="pres">
      <dgm:prSet presAssocID="{98EBC8D4-C959-4F07-992E-56F2ABBB82AF}" presName="sibTrans" presStyleCnt="0"/>
      <dgm:spPr/>
    </dgm:pt>
    <dgm:pt modelId="{D4258F24-1E60-472B-9AE6-7B21C5A87AD5}" type="pres">
      <dgm:prSet presAssocID="{7399D46E-80C1-4E4D-9E9D-FC8D20C01AFE}" presName="node" presStyleLbl="node1" presStyleIdx="9" presStyleCnt="10" custLinFactNeighborY="514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6EF3F14-D7D3-47D3-8731-73C6DD159CAB}" srcId="{0FAF656E-5A8B-4C23-8BBD-F00DACD6541D}" destId="{CF7B7E5C-D746-4D08-B355-84EBB9ACE3AB}" srcOrd="5" destOrd="0" parTransId="{2419F028-169D-4EC0-B0A2-89A0997D36AB}" sibTransId="{772D7F7A-5597-44B1-A2A4-C7994AD0DD6A}"/>
    <dgm:cxn modelId="{48828024-8A1F-4C50-9E6D-A37EBC76D420}" type="presOf" srcId="{7399D46E-80C1-4E4D-9E9D-FC8D20C01AFE}" destId="{D4258F24-1E60-472B-9AE6-7B21C5A87AD5}" srcOrd="0" destOrd="0" presId="urn:microsoft.com/office/officeart/2005/8/layout/default"/>
    <dgm:cxn modelId="{81137728-87B5-403D-9DAB-85763B376437}" type="presOf" srcId="{F0E5DC17-70CC-47E5-B2AA-38A91EC64546}" destId="{D5171C81-CB44-4D53-986C-179869FF690B}" srcOrd="0" destOrd="0" presId="urn:microsoft.com/office/officeart/2005/8/layout/default"/>
    <dgm:cxn modelId="{34FF172A-883F-4CE2-96C2-7B0C300DD098}" srcId="{0FAF656E-5A8B-4C23-8BBD-F00DACD6541D}" destId="{864843DE-3188-4D50-84D6-06F23F9CD921}" srcOrd="0" destOrd="0" parTransId="{098C280F-704D-41BC-A058-CCEF53992EA0}" sibTransId="{89B7D32C-F427-4E3B-B4E8-BC91B1E1100B}"/>
    <dgm:cxn modelId="{2C28A530-2584-48D3-8CC0-5504ED15AEB7}" type="presOf" srcId="{66F63220-A83D-4AA5-9357-7115262AB51A}" destId="{2BCC5199-2072-40D9-B6E2-161D4F59D062}" srcOrd="0" destOrd="0" presId="urn:microsoft.com/office/officeart/2005/8/layout/default"/>
    <dgm:cxn modelId="{3F98AE32-C388-4F54-AF8D-37691BDBDEFB}" srcId="{0FAF656E-5A8B-4C23-8BBD-F00DACD6541D}" destId="{F0E5DC17-70CC-47E5-B2AA-38A91EC64546}" srcOrd="6" destOrd="0" parTransId="{377F75CE-C3B8-447E-A89B-B93525495B8A}" sibTransId="{A7EE4C93-08F8-4D57-8998-FD83145E2246}"/>
    <dgm:cxn modelId="{59303F40-D728-431D-AE0F-3B0237631472}" type="presOf" srcId="{E4A51B64-0DED-43AF-8CFC-8147E7739BEF}" destId="{45BAC4BE-F237-4F46-8439-B2972AF72223}" srcOrd="0" destOrd="0" presId="urn:microsoft.com/office/officeart/2005/8/layout/default"/>
    <dgm:cxn modelId="{2F97045B-64BC-4ACB-AA60-D716C8AAECED}" srcId="{0FAF656E-5A8B-4C23-8BBD-F00DACD6541D}" destId="{E4A51B64-0DED-43AF-8CFC-8147E7739BEF}" srcOrd="8" destOrd="0" parTransId="{10F47A8F-A77C-4FF4-9835-3405527025C5}" sibTransId="{98EBC8D4-C959-4F07-992E-56F2ABBB82AF}"/>
    <dgm:cxn modelId="{5C9C3864-D290-41EF-AA18-BB2BDCF7BECC}" type="presOf" srcId="{2BE35A9A-073B-4339-9576-DC0BCCDD4B89}" destId="{E24F92D5-490F-4534-A3E5-BA9FE3E81F3D}" srcOrd="0" destOrd="0" presId="urn:microsoft.com/office/officeart/2005/8/layout/default"/>
    <dgm:cxn modelId="{313E0050-DF94-4326-A13C-7E55A97DA59D}" type="presOf" srcId="{E85523C6-4147-4DEE-B3BB-12A495A2BA44}" destId="{2D678D1F-52AB-40FD-8BE4-D3DC184120EE}" srcOrd="0" destOrd="0" presId="urn:microsoft.com/office/officeart/2005/8/layout/default"/>
    <dgm:cxn modelId="{DF438E70-9BC6-4B33-97B6-C080A3B42161}" srcId="{0FAF656E-5A8B-4C23-8BBD-F00DACD6541D}" destId="{7399D46E-80C1-4E4D-9E9D-FC8D20C01AFE}" srcOrd="9" destOrd="0" parTransId="{B57E9975-3E06-4549-9250-994F85C034B2}" sibTransId="{9243ADDA-038E-43F6-B578-7206795CCCFB}"/>
    <dgm:cxn modelId="{8D732C7A-15F1-40EE-9A8A-967BE9F9005F}" type="presOf" srcId="{0FAF656E-5A8B-4C23-8BBD-F00DACD6541D}" destId="{C50C6C71-54CB-4661-A9D0-5CEEB723DA09}" srcOrd="0" destOrd="0" presId="urn:microsoft.com/office/officeart/2005/8/layout/default"/>
    <dgm:cxn modelId="{337D6F7A-C69E-4D2B-8D2F-9FD3AB24236A}" srcId="{0FAF656E-5A8B-4C23-8BBD-F00DACD6541D}" destId="{7E1C80D7-A4E5-40B7-9A83-47424CF84BA6}" srcOrd="4" destOrd="0" parTransId="{3A221A8D-99C6-46BC-8D71-6E176A3849F9}" sibTransId="{D4821C1D-B862-4916-BBD7-9CCDFA3E1F47}"/>
    <dgm:cxn modelId="{86A68F8A-49F5-4463-9989-371C49E31669}" srcId="{0FAF656E-5A8B-4C23-8BBD-F00DACD6541D}" destId="{E85523C6-4147-4DEE-B3BB-12A495A2BA44}" srcOrd="2" destOrd="0" parTransId="{12D41538-DF30-4ED2-B9E7-A16F3D4ABC15}" sibTransId="{1DB12708-B50E-4BAC-9933-5845B8E17F2A}"/>
    <dgm:cxn modelId="{B2884897-088C-47E9-A18D-B475C479FF0B}" type="presOf" srcId="{D0082FF9-9719-4EEE-9EB8-76ECCD304DBA}" destId="{EC1EAD24-48AB-4440-9641-37AA0C9784F5}" srcOrd="0" destOrd="0" presId="urn:microsoft.com/office/officeart/2005/8/layout/default"/>
    <dgm:cxn modelId="{AAD4699A-E6C3-466B-BDF9-03923CDC2707}" srcId="{0FAF656E-5A8B-4C23-8BBD-F00DACD6541D}" destId="{66F63220-A83D-4AA5-9357-7115262AB51A}" srcOrd="3" destOrd="0" parTransId="{C9CEFBD9-CD1D-4452-93B0-1E57FE9BE100}" sibTransId="{C599123F-12E2-4D5E-A153-AF8F817385F4}"/>
    <dgm:cxn modelId="{9ECC9CC9-DC54-463C-B2EB-59A5661FCA35}" type="presOf" srcId="{7E1C80D7-A4E5-40B7-9A83-47424CF84BA6}" destId="{DC265EF7-F87E-44D7-9D42-B84E795CBFB2}" srcOrd="0" destOrd="0" presId="urn:microsoft.com/office/officeart/2005/8/layout/default"/>
    <dgm:cxn modelId="{CA3F09CD-172C-477C-A19D-56A66F88C53D}" srcId="{0FAF656E-5A8B-4C23-8BBD-F00DACD6541D}" destId="{2BE35A9A-073B-4339-9576-DC0BCCDD4B89}" srcOrd="1" destOrd="0" parTransId="{C73603EC-A31B-46AC-B2E3-0E85C8A11135}" sibTransId="{6E2271BD-7AC4-4C77-9E16-4C42E2DC1B9E}"/>
    <dgm:cxn modelId="{718E3CEC-12D2-477F-8EBA-A3E7FD3529F6}" type="presOf" srcId="{864843DE-3188-4D50-84D6-06F23F9CD921}" destId="{F9745888-2D4C-4541-9550-0282061D367F}" srcOrd="0" destOrd="0" presId="urn:microsoft.com/office/officeart/2005/8/layout/default"/>
    <dgm:cxn modelId="{6CE995F6-D957-48D6-959A-17CA0D06FAB5}" srcId="{0FAF656E-5A8B-4C23-8BBD-F00DACD6541D}" destId="{D0082FF9-9719-4EEE-9EB8-76ECCD304DBA}" srcOrd="7" destOrd="0" parTransId="{B2937E85-9AFD-4BFF-9311-A848FFAA961D}" sibTransId="{F266F43B-796E-4C98-8A80-41E3B7AFA62F}"/>
    <dgm:cxn modelId="{0F385EFC-7D10-440F-B3C6-073966F31559}" type="presOf" srcId="{CF7B7E5C-D746-4D08-B355-84EBB9ACE3AB}" destId="{9B0E43DA-DB7C-43DF-84BC-BF276EC892F2}" srcOrd="0" destOrd="0" presId="urn:microsoft.com/office/officeart/2005/8/layout/default"/>
    <dgm:cxn modelId="{546AC38F-1B24-4C96-9937-AD900B04D4D6}" type="presParOf" srcId="{C50C6C71-54CB-4661-A9D0-5CEEB723DA09}" destId="{F9745888-2D4C-4541-9550-0282061D367F}" srcOrd="0" destOrd="0" presId="urn:microsoft.com/office/officeart/2005/8/layout/default"/>
    <dgm:cxn modelId="{888ACE4B-5552-44EF-A6B7-125E2C41B333}" type="presParOf" srcId="{C50C6C71-54CB-4661-A9D0-5CEEB723DA09}" destId="{62757DC6-E6E6-429E-BA34-F16EAF1CF4AE}" srcOrd="1" destOrd="0" presId="urn:microsoft.com/office/officeart/2005/8/layout/default"/>
    <dgm:cxn modelId="{038214EA-29D7-415E-8C36-F5CF04E7838E}" type="presParOf" srcId="{C50C6C71-54CB-4661-A9D0-5CEEB723DA09}" destId="{E24F92D5-490F-4534-A3E5-BA9FE3E81F3D}" srcOrd="2" destOrd="0" presId="urn:microsoft.com/office/officeart/2005/8/layout/default"/>
    <dgm:cxn modelId="{F6FD78CE-DBAD-4D36-8FEC-4C427E15C6F8}" type="presParOf" srcId="{C50C6C71-54CB-4661-A9D0-5CEEB723DA09}" destId="{C5C84BF1-F329-4769-9B74-0DC08B702934}" srcOrd="3" destOrd="0" presId="urn:microsoft.com/office/officeart/2005/8/layout/default"/>
    <dgm:cxn modelId="{8C6350DA-51C7-4797-BCD5-F19389AF914B}" type="presParOf" srcId="{C50C6C71-54CB-4661-A9D0-5CEEB723DA09}" destId="{2D678D1F-52AB-40FD-8BE4-D3DC184120EE}" srcOrd="4" destOrd="0" presId="urn:microsoft.com/office/officeart/2005/8/layout/default"/>
    <dgm:cxn modelId="{6AD90F4E-F8DA-48F0-AB2A-3802A02E4C45}" type="presParOf" srcId="{C50C6C71-54CB-4661-A9D0-5CEEB723DA09}" destId="{7D8176E0-020C-4987-B2A7-440CD40B6D01}" srcOrd="5" destOrd="0" presId="urn:microsoft.com/office/officeart/2005/8/layout/default"/>
    <dgm:cxn modelId="{BDF5C955-6058-48AD-A390-D70EEC800E23}" type="presParOf" srcId="{C50C6C71-54CB-4661-A9D0-5CEEB723DA09}" destId="{2BCC5199-2072-40D9-B6E2-161D4F59D062}" srcOrd="6" destOrd="0" presId="urn:microsoft.com/office/officeart/2005/8/layout/default"/>
    <dgm:cxn modelId="{35B91381-DC9C-4373-97A4-6974561936FE}" type="presParOf" srcId="{C50C6C71-54CB-4661-A9D0-5CEEB723DA09}" destId="{56248FB3-7DFE-47D8-9AD3-03DBEE408674}" srcOrd="7" destOrd="0" presId="urn:microsoft.com/office/officeart/2005/8/layout/default"/>
    <dgm:cxn modelId="{DF60C8FF-A85C-4343-89EF-A682D6820D8B}" type="presParOf" srcId="{C50C6C71-54CB-4661-A9D0-5CEEB723DA09}" destId="{DC265EF7-F87E-44D7-9D42-B84E795CBFB2}" srcOrd="8" destOrd="0" presId="urn:microsoft.com/office/officeart/2005/8/layout/default"/>
    <dgm:cxn modelId="{946A8D99-6BF0-47EC-ABD5-6D8DAB36B2AE}" type="presParOf" srcId="{C50C6C71-54CB-4661-A9D0-5CEEB723DA09}" destId="{773CBDFA-1AC9-4BDE-B7BF-93D9FDA8EF61}" srcOrd="9" destOrd="0" presId="urn:microsoft.com/office/officeart/2005/8/layout/default"/>
    <dgm:cxn modelId="{9BB40FD2-BDEC-4F26-B447-9F158FE52D8B}" type="presParOf" srcId="{C50C6C71-54CB-4661-A9D0-5CEEB723DA09}" destId="{9B0E43DA-DB7C-43DF-84BC-BF276EC892F2}" srcOrd="10" destOrd="0" presId="urn:microsoft.com/office/officeart/2005/8/layout/default"/>
    <dgm:cxn modelId="{A9F4512A-0BB7-46B5-A30D-D39DFCC9B5D4}" type="presParOf" srcId="{C50C6C71-54CB-4661-A9D0-5CEEB723DA09}" destId="{887219F6-9728-40A1-AC6A-7455C22A5D35}" srcOrd="11" destOrd="0" presId="urn:microsoft.com/office/officeart/2005/8/layout/default"/>
    <dgm:cxn modelId="{7A18D793-D315-4FD2-8E77-3430BE83AF1E}" type="presParOf" srcId="{C50C6C71-54CB-4661-A9D0-5CEEB723DA09}" destId="{D5171C81-CB44-4D53-986C-179869FF690B}" srcOrd="12" destOrd="0" presId="urn:microsoft.com/office/officeart/2005/8/layout/default"/>
    <dgm:cxn modelId="{71ED8E2F-5FBD-4199-AAD0-20FCDF7673A6}" type="presParOf" srcId="{C50C6C71-54CB-4661-A9D0-5CEEB723DA09}" destId="{6C45A483-7A03-4040-ACFC-D76DC845F253}" srcOrd="13" destOrd="0" presId="urn:microsoft.com/office/officeart/2005/8/layout/default"/>
    <dgm:cxn modelId="{690D4750-C487-4786-B709-5E9E2397E6C9}" type="presParOf" srcId="{C50C6C71-54CB-4661-A9D0-5CEEB723DA09}" destId="{EC1EAD24-48AB-4440-9641-37AA0C9784F5}" srcOrd="14" destOrd="0" presId="urn:microsoft.com/office/officeart/2005/8/layout/default"/>
    <dgm:cxn modelId="{828F56C4-CD96-47D2-9736-7F30791CCD84}" type="presParOf" srcId="{C50C6C71-54CB-4661-A9D0-5CEEB723DA09}" destId="{A2BDBA11-5CE4-440D-B894-E96767B75208}" srcOrd="15" destOrd="0" presId="urn:microsoft.com/office/officeart/2005/8/layout/default"/>
    <dgm:cxn modelId="{4F42C5FC-5219-47E0-B1D7-DB3867D68CD9}" type="presParOf" srcId="{C50C6C71-54CB-4661-A9D0-5CEEB723DA09}" destId="{45BAC4BE-F237-4F46-8439-B2972AF72223}" srcOrd="16" destOrd="0" presId="urn:microsoft.com/office/officeart/2005/8/layout/default"/>
    <dgm:cxn modelId="{C0513E6E-133C-4D99-811E-22E21B75095C}" type="presParOf" srcId="{C50C6C71-54CB-4661-A9D0-5CEEB723DA09}" destId="{3A5DDBB5-4CA3-4E78-939A-AFC31AD3FEC8}" srcOrd="17" destOrd="0" presId="urn:microsoft.com/office/officeart/2005/8/layout/default"/>
    <dgm:cxn modelId="{8F2373C0-5111-4180-B001-C9E358B8C65F}" type="presParOf" srcId="{C50C6C71-54CB-4661-A9D0-5CEEB723DA09}" destId="{D4258F24-1E60-472B-9AE6-7B21C5A87AD5}" srcOrd="1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CA1EF-E95F-4096-B68B-EBEB2A6D2B4F}" type="doc">
      <dgm:prSet loTypeId="urn:microsoft.com/office/officeart/2005/8/layout/venn3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B052863B-AB2A-4E07-94B4-C0C0C44F8B5B}">
      <dgm:prSet phldrT="[Texto]" custT="1"/>
      <dgm:spPr>
        <a:xfrm>
          <a:off x="1040755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GESTIÓN Y TRAMITE</a:t>
          </a:r>
        </a:p>
      </dgm:t>
    </dgm:pt>
    <dgm:pt modelId="{208DB18B-3306-4CED-97FE-EE1FA42AAFBF}" type="parTrans" cxnId="{D34F6DBD-EDE4-4F2F-B376-1DAD2A6B4B10}">
      <dgm:prSet/>
      <dgm:spPr/>
      <dgm:t>
        <a:bodyPr/>
        <a:lstStyle/>
        <a:p>
          <a:endParaRPr lang="es-CO" sz="600" b="1"/>
        </a:p>
      </dgm:t>
    </dgm:pt>
    <dgm:pt modelId="{F17194EF-E36D-4221-A357-98E459C1A8D4}" type="sibTrans" cxnId="{D34F6DBD-EDE4-4F2F-B376-1DAD2A6B4B10}">
      <dgm:prSet/>
      <dgm:spPr/>
      <dgm:t>
        <a:bodyPr/>
        <a:lstStyle/>
        <a:p>
          <a:endParaRPr lang="es-CO" sz="600" b="1"/>
        </a:p>
      </dgm:t>
    </dgm:pt>
    <dgm:pt modelId="{D8E29F7E-B72A-4A4A-8F6E-D201411ADFE2}">
      <dgm:prSet phldrT="[Texto]" custT="1"/>
      <dgm:spPr>
        <a:xfrm>
          <a:off x="4150965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ORGANIZACIÓN</a:t>
          </a:r>
        </a:p>
      </dgm:t>
    </dgm:pt>
    <dgm:pt modelId="{ACD82B0B-50DE-4392-8894-08CECABC39CF}" type="parTrans" cxnId="{7B1E5E6A-F9FD-46C6-AB31-1C56F1752471}">
      <dgm:prSet/>
      <dgm:spPr/>
      <dgm:t>
        <a:bodyPr/>
        <a:lstStyle/>
        <a:p>
          <a:endParaRPr lang="es-CO" sz="600" b="1"/>
        </a:p>
      </dgm:t>
    </dgm:pt>
    <dgm:pt modelId="{10FDD049-39DE-47BA-8EC3-790AC413C965}" type="sibTrans" cxnId="{7B1E5E6A-F9FD-46C6-AB31-1C56F1752471}">
      <dgm:prSet/>
      <dgm:spPr/>
      <dgm:t>
        <a:bodyPr/>
        <a:lstStyle/>
        <a:p>
          <a:endParaRPr lang="es-CO" sz="600" b="1"/>
        </a:p>
      </dgm:t>
    </dgm:pt>
    <dgm:pt modelId="{66EBB25C-CAAB-41CF-AC3F-D62CF908E15E}">
      <dgm:prSet phldrT="[Texto]" custT="1"/>
      <dgm:spPr>
        <a:xfrm>
          <a:off x="6224438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PRESERVACIÓN</a:t>
          </a:r>
        </a:p>
      </dgm:t>
    </dgm:pt>
    <dgm:pt modelId="{BDBD01F8-EDB0-42CF-8738-A6FC9D239523}" type="parTrans" cxnId="{70AC0AC8-03F9-4D2F-97AE-CE822FA66233}">
      <dgm:prSet/>
      <dgm:spPr/>
      <dgm:t>
        <a:bodyPr/>
        <a:lstStyle/>
        <a:p>
          <a:endParaRPr lang="es-CO" sz="600" b="1"/>
        </a:p>
      </dgm:t>
    </dgm:pt>
    <dgm:pt modelId="{18C65EAB-48E1-491A-9509-65F08C6855CB}" type="sibTrans" cxnId="{70AC0AC8-03F9-4D2F-97AE-CE822FA66233}">
      <dgm:prSet/>
      <dgm:spPr/>
      <dgm:t>
        <a:bodyPr/>
        <a:lstStyle/>
        <a:p>
          <a:endParaRPr lang="es-CO" sz="600" b="1"/>
        </a:p>
      </dgm:t>
    </dgm:pt>
    <dgm:pt modelId="{B17E317D-9458-4CFB-B37E-D31F8EA95186}">
      <dgm:prSet phldrT="[Texto]" custT="1"/>
      <dgm:spPr>
        <a:xfrm>
          <a:off x="7261175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VALORACIÓN</a:t>
          </a:r>
        </a:p>
      </dgm:t>
    </dgm:pt>
    <dgm:pt modelId="{96484B08-9BF8-4397-9890-4F92AF8B3389}" type="parTrans" cxnId="{622688D5-72A5-45B8-9DC2-B109DAAB2C7E}">
      <dgm:prSet/>
      <dgm:spPr/>
      <dgm:t>
        <a:bodyPr/>
        <a:lstStyle/>
        <a:p>
          <a:endParaRPr lang="es-CO" sz="600" b="1"/>
        </a:p>
      </dgm:t>
    </dgm:pt>
    <dgm:pt modelId="{DF561621-EAEB-44A9-8E4E-C3DAF95529C3}" type="sibTrans" cxnId="{622688D5-72A5-45B8-9DC2-B109DAAB2C7E}">
      <dgm:prSet/>
      <dgm:spPr/>
      <dgm:t>
        <a:bodyPr/>
        <a:lstStyle/>
        <a:p>
          <a:endParaRPr lang="es-CO" sz="600" b="1"/>
        </a:p>
      </dgm:t>
    </dgm:pt>
    <dgm:pt modelId="{1E71FEF7-665F-4443-96F1-528ACF0BDF32}">
      <dgm:prSet phldrT="[Texto]" custT="1"/>
      <dgm:spPr>
        <a:xfrm>
          <a:off x="5187701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TRANSFERENCIA</a:t>
          </a:r>
        </a:p>
      </dgm:t>
    </dgm:pt>
    <dgm:pt modelId="{52C1E970-6A39-4F45-9A43-20F258C1B32A}" type="sibTrans" cxnId="{05703AFB-DFE3-4DD5-81D9-952771EEE869}">
      <dgm:prSet/>
      <dgm:spPr/>
      <dgm:t>
        <a:bodyPr/>
        <a:lstStyle/>
        <a:p>
          <a:endParaRPr lang="es-CO" sz="600" b="1"/>
        </a:p>
      </dgm:t>
    </dgm:pt>
    <dgm:pt modelId="{55F1977B-C4B0-4854-8759-92B780FE5880}" type="parTrans" cxnId="{05703AFB-DFE3-4DD5-81D9-952771EEE869}">
      <dgm:prSet/>
      <dgm:spPr/>
      <dgm:t>
        <a:bodyPr/>
        <a:lstStyle/>
        <a:p>
          <a:endParaRPr lang="es-CO" sz="600" b="1"/>
        </a:p>
      </dgm:t>
    </dgm:pt>
    <dgm:pt modelId="{85C4B090-7A6B-4320-AC46-DD0DF4C8A91C}">
      <dgm:prSet phldrT="[Texto]" custT="1"/>
      <dgm:spPr>
        <a:xfrm>
          <a:off x="4018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PRODUCCIÓN</a:t>
          </a:r>
        </a:p>
      </dgm:t>
    </dgm:pt>
    <dgm:pt modelId="{485B9741-B4CA-4314-86C0-FE661343FF01}" type="parTrans" cxnId="{FF8A94A7-7091-4FB3-87E0-1F7FC10B6C7B}">
      <dgm:prSet/>
      <dgm:spPr/>
      <dgm:t>
        <a:bodyPr/>
        <a:lstStyle/>
        <a:p>
          <a:endParaRPr lang="es-ES" sz="600" b="1"/>
        </a:p>
      </dgm:t>
    </dgm:pt>
    <dgm:pt modelId="{4D6B28B9-B45A-451F-A338-25838A56974B}" type="sibTrans" cxnId="{FF8A94A7-7091-4FB3-87E0-1F7FC10B6C7B}">
      <dgm:prSet/>
      <dgm:spPr/>
      <dgm:t>
        <a:bodyPr/>
        <a:lstStyle/>
        <a:p>
          <a:endParaRPr lang="es-ES" sz="600" b="1"/>
        </a:p>
      </dgm:t>
    </dgm:pt>
    <dgm:pt modelId="{0340FB95-1DD6-490E-ACDA-6156F4A7D1A4}">
      <dgm:prSet phldrT="[Texto]" custT="1"/>
      <dgm:spPr>
        <a:xfrm>
          <a:off x="4018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PLANEACIÓN</a:t>
          </a:r>
        </a:p>
      </dgm:t>
    </dgm:pt>
    <dgm:pt modelId="{00562265-B8F5-4983-96E6-F1B2390B3841}" type="parTrans" cxnId="{4FFD661A-3D9F-4D70-823F-9B03F476B7A8}">
      <dgm:prSet/>
      <dgm:spPr/>
      <dgm:t>
        <a:bodyPr/>
        <a:lstStyle/>
        <a:p>
          <a:endParaRPr lang="es-ES" sz="600"/>
        </a:p>
      </dgm:t>
    </dgm:pt>
    <dgm:pt modelId="{754AD5C2-222A-448F-8218-481F5DB19A8C}" type="sibTrans" cxnId="{4FFD661A-3D9F-4D70-823F-9B03F476B7A8}">
      <dgm:prSet/>
      <dgm:spPr/>
      <dgm:t>
        <a:bodyPr/>
        <a:lstStyle/>
        <a:p>
          <a:endParaRPr lang="es-ES" sz="600"/>
        </a:p>
      </dgm:t>
    </dgm:pt>
    <dgm:pt modelId="{FE1D4319-0A0A-4D22-8899-25EE0F62A2A9}">
      <dgm:prSet phldrT="[Texto]" custT="1"/>
      <dgm:spPr>
        <a:xfrm>
          <a:off x="6224438" y="0"/>
          <a:ext cx="964406" cy="4525963"/>
        </a:xfrm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600" b="1" dirty="0">
              <a:latin typeface="Calibri" panose="020F0502020204030204"/>
              <a:ea typeface="+mn-ea"/>
              <a:cs typeface="+mn-cs"/>
            </a:rPr>
            <a:t>DISPOSICIÓN DE DOCUMENTOS</a:t>
          </a:r>
        </a:p>
      </dgm:t>
    </dgm:pt>
    <dgm:pt modelId="{90A9FE3E-C363-4B52-AB50-17A888CC6EB9}" type="parTrans" cxnId="{EA34F131-060E-4C9D-BC23-3D422FBE72BB}">
      <dgm:prSet/>
      <dgm:spPr/>
      <dgm:t>
        <a:bodyPr/>
        <a:lstStyle/>
        <a:p>
          <a:endParaRPr lang="es-ES" sz="600"/>
        </a:p>
      </dgm:t>
    </dgm:pt>
    <dgm:pt modelId="{B24182FF-9252-4615-888D-7D7BEF63D369}" type="sibTrans" cxnId="{EA34F131-060E-4C9D-BC23-3D422FBE72BB}">
      <dgm:prSet/>
      <dgm:spPr/>
      <dgm:t>
        <a:bodyPr/>
        <a:lstStyle/>
        <a:p>
          <a:endParaRPr lang="es-ES" sz="600"/>
        </a:p>
      </dgm:t>
    </dgm:pt>
    <dgm:pt modelId="{C1B1D560-926D-4948-A11B-DE818905DB81}" type="pres">
      <dgm:prSet presAssocID="{02ECA1EF-E95F-4096-B68B-EBEB2A6D2B4F}" presName="Name0" presStyleCnt="0">
        <dgm:presLayoutVars>
          <dgm:dir/>
          <dgm:resizeHandles val="exact"/>
        </dgm:presLayoutVars>
      </dgm:prSet>
      <dgm:spPr/>
    </dgm:pt>
    <dgm:pt modelId="{1656F33D-6CF4-44F4-B12E-0AAFDA0B1DBD}" type="pres">
      <dgm:prSet presAssocID="{0340FB95-1DD6-490E-ACDA-6156F4A7D1A4}" presName="Name5" presStyleLbl="vennNode1" presStyleIdx="0" presStyleCnt="8">
        <dgm:presLayoutVars>
          <dgm:bulletEnabled val="1"/>
        </dgm:presLayoutVars>
      </dgm:prSet>
      <dgm:spPr/>
    </dgm:pt>
    <dgm:pt modelId="{D10229A4-C96E-4750-A87D-BEB4474A66AE}" type="pres">
      <dgm:prSet presAssocID="{754AD5C2-222A-448F-8218-481F5DB19A8C}" presName="space" presStyleCnt="0"/>
      <dgm:spPr/>
    </dgm:pt>
    <dgm:pt modelId="{99C14B11-D81F-47DB-9DE7-15FC4893EF4D}" type="pres">
      <dgm:prSet presAssocID="{85C4B090-7A6B-4320-AC46-DD0DF4C8A91C}" presName="Name5" presStyleLbl="vennNode1" presStyleIdx="1" presStyleCnt="8">
        <dgm:presLayoutVars>
          <dgm:bulletEnabled val="1"/>
        </dgm:presLayoutVars>
      </dgm:prSet>
      <dgm:spPr/>
    </dgm:pt>
    <dgm:pt modelId="{53C7AB6F-5677-47AC-AFA3-013E641175F6}" type="pres">
      <dgm:prSet presAssocID="{4D6B28B9-B45A-451F-A338-25838A56974B}" presName="space" presStyleCnt="0"/>
      <dgm:spPr/>
    </dgm:pt>
    <dgm:pt modelId="{21A91E50-8771-4DC4-B034-0142B6E37902}" type="pres">
      <dgm:prSet presAssocID="{B052863B-AB2A-4E07-94B4-C0C0C44F8B5B}" presName="Name5" presStyleLbl="vennNode1" presStyleIdx="2" presStyleCnt="8">
        <dgm:presLayoutVars>
          <dgm:bulletEnabled val="1"/>
        </dgm:presLayoutVars>
      </dgm:prSet>
      <dgm:spPr/>
    </dgm:pt>
    <dgm:pt modelId="{889B54B8-B60F-41AD-86F0-5A067565410C}" type="pres">
      <dgm:prSet presAssocID="{F17194EF-E36D-4221-A357-98E459C1A8D4}" presName="space" presStyleCnt="0"/>
      <dgm:spPr/>
    </dgm:pt>
    <dgm:pt modelId="{64CB17B1-CBCE-4A1E-93A7-43C3D543FBBC}" type="pres">
      <dgm:prSet presAssocID="{D8E29F7E-B72A-4A4A-8F6E-D201411ADFE2}" presName="Name5" presStyleLbl="vennNode1" presStyleIdx="3" presStyleCnt="8">
        <dgm:presLayoutVars>
          <dgm:bulletEnabled val="1"/>
        </dgm:presLayoutVars>
      </dgm:prSet>
      <dgm:spPr/>
    </dgm:pt>
    <dgm:pt modelId="{9392C714-7652-4FF4-8336-3CB89B672D03}" type="pres">
      <dgm:prSet presAssocID="{10FDD049-39DE-47BA-8EC3-790AC413C965}" presName="space" presStyleCnt="0"/>
      <dgm:spPr/>
    </dgm:pt>
    <dgm:pt modelId="{5B993741-4FC7-4F34-8B4F-8ACB29D6F28D}" type="pres">
      <dgm:prSet presAssocID="{1E71FEF7-665F-4443-96F1-528ACF0BDF32}" presName="Name5" presStyleLbl="vennNode1" presStyleIdx="4" presStyleCnt="8">
        <dgm:presLayoutVars>
          <dgm:bulletEnabled val="1"/>
        </dgm:presLayoutVars>
      </dgm:prSet>
      <dgm:spPr/>
    </dgm:pt>
    <dgm:pt modelId="{1F02EF1C-743B-4667-9758-D121358B80AD}" type="pres">
      <dgm:prSet presAssocID="{52C1E970-6A39-4F45-9A43-20F258C1B32A}" presName="space" presStyleCnt="0"/>
      <dgm:spPr/>
    </dgm:pt>
    <dgm:pt modelId="{F6DC04A0-215D-4421-A2F6-E9DFB6DCD62B}" type="pres">
      <dgm:prSet presAssocID="{FE1D4319-0A0A-4D22-8899-25EE0F62A2A9}" presName="Name5" presStyleLbl="vennNode1" presStyleIdx="5" presStyleCnt="8">
        <dgm:presLayoutVars>
          <dgm:bulletEnabled val="1"/>
        </dgm:presLayoutVars>
      </dgm:prSet>
      <dgm:spPr/>
    </dgm:pt>
    <dgm:pt modelId="{581391E6-CCC5-43AF-8063-AFC9C4AE1F4E}" type="pres">
      <dgm:prSet presAssocID="{B24182FF-9252-4615-888D-7D7BEF63D369}" presName="space" presStyleCnt="0"/>
      <dgm:spPr/>
    </dgm:pt>
    <dgm:pt modelId="{D74F8DB7-6108-4D69-9D2B-9AE267F4B8BE}" type="pres">
      <dgm:prSet presAssocID="{66EBB25C-CAAB-41CF-AC3F-D62CF908E15E}" presName="Name5" presStyleLbl="vennNode1" presStyleIdx="6" presStyleCnt="8">
        <dgm:presLayoutVars>
          <dgm:bulletEnabled val="1"/>
        </dgm:presLayoutVars>
      </dgm:prSet>
      <dgm:spPr/>
    </dgm:pt>
    <dgm:pt modelId="{24139E48-9F15-4818-B8BF-3D48F9F9E9C8}" type="pres">
      <dgm:prSet presAssocID="{18C65EAB-48E1-491A-9509-65F08C6855CB}" presName="space" presStyleCnt="0"/>
      <dgm:spPr/>
    </dgm:pt>
    <dgm:pt modelId="{1F7C5BA1-CFD9-4284-B975-22F92AA46078}" type="pres">
      <dgm:prSet presAssocID="{B17E317D-9458-4CFB-B37E-D31F8EA95186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A3BE9C06-CCDE-4B95-90EB-3E744A521F41}" type="presOf" srcId="{FE1D4319-0A0A-4D22-8899-25EE0F62A2A9}" destId="{F6DC04A0-215D-4421-A2F6-E9DFB6DCD62B}" srcOrd="0" destOrd="0" presId="urn:microsoft.com/office/officeart/2005/8/layout/venn3"/>
    <dgm:cxn modelId="{4FFD661A-3D9F-4D70-823F-9B03F476B7A8}" srcId="{02ECA1EF-E95F-4096-B68B-EBEB2A6D2B4F}" destId="{0340FB95-1DD6-490E-ACDA-6156F4A7D1A4}" srcOrd="0" destOrd="0" parTransId="{00562265-B8F5-4983-96E6-F1B2390B3841}" sibTransId="{754AD5C2-222A-448F-8218-481F5DB19A8C}"/>
    <dgm:cxn modelId="{D0C1B71A-9A54-492E-B5AC-5C15D75F800B}" type="presOf" srcId="{0340FB95-1DD6-490E-ACDA-6156F4A7D1A4}" destId="{1656F33D-6CF4-44F4-B12E-0AAFDA0B1DBD}" srcOrd="0" destOrd="0" presId="urn:microsoft.com/office/officeart/2005/8/layout/venn3"/>
    <dgm:cxn modelId="{E926952F-4B4B-4DD0-9EA5-B43FA062886F}" type="presOf" srcId="{B17E317D-9458-4CFB-B37E-D31F8EA95186}" destId="{1F7C5BA1-CFD9-4284-B975-22F92AA46078}" srcOrd="0" destOrd="0" presId="urn:microsoft.com/office/officeart/2005/8/layout/venn3"/>
    <dgm:cxn modelId="{EA34F131-060E-4C9D-BC23-3D422FBE72BB}" srcId="{02ECA1EF-E95F-4096-B68B-EBEB2A6D2B4F}" destId="{FE1D4319-0A0A-4D22-8899-25EE0F62A2A9}" srcOrd="5" destOrd="0" parTransId="{90A9FE3E-C363-4B52-AB50-17A888CC6EB9}" sibTransId="{B24182FF-9252-4615-888D-7D7BEF63D369}"/>
    <dgm:cxn modelId="{7B1E5E6A-F9FD-46C6-AB31-1C56F1752471}" srcId="{02ECA1EF-E95F-4096-B68B-EBEB2A6D2B4F}" destId="{D8E29F7E-B72A-4A4A-8F6E-D201411ADFE2}" srcOrd="3" destOrd="0" parTransId="{ACD82B0B-50DE-4392-8894-08CECABC39CF}" sibTransId="{10FDD049-39DE-47BA-8EC3-790AC413C965}"/>
    <dgm:cxn modelId="{DF6C1280-30BA-4182-9C45-25651DE7CA10}" type="presOf" srcId="{02ECA1EF-E95F-4096-B68B-EBEB2A6D2B4F}" destId="{C1B1D560-926D-4948-A11B-DE818905DB81}" srcOrd="0" destOrd="0" presId="urn:microsoft.com/office/officeart/2005/8/layout/venn3"/>
    <dgm:cxn modelId="{E5416C9B-B181-4F14-A36A-BF4DC81425DE}" type="presOf" srcId="{D8E29F7E-B72A-4A4A-8F6E-D201411ADFE2}" destId="{64CB17B1-CBCE-4A1E-93A7-43C3D543FBBC}" srcOrd="0" destOrd="0" presId="urn:microsoft.com/office/officeart/2005/8/layout/venn3"/>
    <dgm:cxn modelId="{FF8A94A7-7091-4FB3-87E0-1F7FC10B6C7B}" srcId="{02ECA1EF-E95F-4096-B68B-EBEB2A6D2B4F}" destId="{85C4B090-7A6B-4320-AC46-DD0DF4C8A91C}" srcOrd="1" destOrd="0" parTransId="{485B9741-B4CA-4314-86C0-FE661343FF01}" sibTransId="{4D6B28B9-B45A-451F-A338-25838A56974B}"/>
    <dgm:cxn modelId="{C7C963AD-BE9B-46B8-BC72-42534A0737CB}" type="presOf" srcId="{1E71FEF7-665F-4443-96F1-528ACF0BDF32}" destId="{5B993741-4FC7-4F34-8B4F-8ACB29D6F28D}" srcOrd="0" destOrd="0" presId="urn:microsoft.com/office/officeart/2005/8/layout/venn3"/>
    <dgm:cxn modelId="{D34F6DBD-EDE4-4F2F-B376-1DAD2A6B4B10}" srcId="{02ECA1EF-E95F-4096-B68B-EBEB2A6D2B4F}" destId="{B052863B-AB2A-4E07-94B4-C0C0C44F8B5B}" srcOrd="2" destOrd="0" parTransId="{208DB18B-3306-4CED-97FE-EE1FA42AAFBF}" sibTransId="{F17194EF-E36D-4221-A357-98E459C1A8D4}"/>
    <dgm:cxn modelId="{3042CCC2-0218-4686-8F41-10DFE9569852}" type="presOf" srcId="{66EBB25C-CAAB-41CF-AC3F-D62CF908E15E}" destId="{D74F8DB7-6108-4D69-9D2B-9AE267F4B8BE}" srcOrd="0" destOrd="0" presId="urn:microsoft.com/office/officeart/2005/8/layout/venn3"/>
    <dgm:cxn modelId="{70AC0AC8-03F9-4D2F-97AE-CE822FA66233}" srcId="{02ECA1EF-E95F-4096-B68B-EBEB2A6D2B4F}" destId="{66EBB25C-CAAB-41CF-AC3F-D62CF908E15E}" srcOrd="6" destOrd="0" parTransId="{BDBD01F8-EDB0-42CF-8738-A6FC9D239523}" sibTransId="{18C65EAB-48E1-491A-9509-65F08C6855CB}"/>
    <dgm:cxn modelId="{AD35F1CC-7960-491F-BD8B-DC5C7C2C2027}" type="presOf" srcId="{B052863B-AB2A-4E07-94B4-C0C0C44F8B5B}" destId="{21A91E50-8771-4DC4-B034-0142B6E37902}" srcOrd="0" destOrd="0" presId="urn:microsoft.com/office/officeart/2005/8/layout/venn3"/>
    <dgm:cxn modelId="{622688D5-72A5-45B8-9DC2-B109DAAB2C7E}" srcId="{02ECA1EF-E95F-4096-B68B-EBEB2A6D2B4F}" destId="{B17E317D-9458-4CFB-B37E-D31F8EA95186}" srcOrd="7" destOrd="0" parTransId="{96484B08-9BF8-4397-9890-4F92AF8B3389}" sibTransId="{DF561621-EAEB-44A9-8E4E-C3DAF95529C3}"/>
    <dgm:cxn modelId="{E898ABDB-9446-4631-8E3C-5A21A229804E}" type="presOf" srcId="{85C4B090-7A6B-4320-AC46-DD0DF4C8A91C}" destId="{99C14B11-D81F-47DB-9DE7-15FC4893EF4D}" srcOrd="0" destOrd="0" presId="urn:microsoft.com/office/officeart/2005/8/layout/venn3"/>
    <dgm:cxn modelId="{05703AFB-DFE3-4DD5-81D9-952771EEE869}" srcId="{02ECA1EF-E95F-4096-B68B-EBEB2A6D2B4F}" destId="{1E71FEF7-665F-4443-96F1-528ACF0BDF32}" srcOrd="4" destOrd="0" parTransId="{55F1977B-C4B0-4854-8759-92B780FE5880}" sibTransId="{52C1E970-6A39-4F45-9A43-20F258C1B32A}"/>
    <dgm:cxn modelId="{97523C0F-F0A3-452A-A071-CB539274A9DA}" type="presParOf" srcId="{C1B1D560-926D-4948-A11B-DE818905DB81}" destId="{1656F33D-6CF4-44F4-B12E-0AAFDA0B1DBD}" srcOrd="0" destOrd="0" presId="urn:microsoft.com/office/officeart/2005/8/layout/venn3"/>
    <dgm:cxn modelId="{4BE4D3A3-D75C-45AF-87DB-741152B92F1C}" type="presParOf" srcId="{C1B1D560-926D-4948-A11B-DE818905DB81}" destId="{D10229A4-C96E-4750-A87D-BEB4474A66AE}" srcOrd="1" destOrd="0" presId="urn:microsoft.com/office/officeart/2005/8/layout/venn3"/>
    <dgm:cxn modelId="{A1DEBF46-702A-4263-BF42-BD5FF173F00E}" type="presParOf" srcId="{C1B1D560-926D-4948-A11B-DE818905DB81}" destId="{99C14B11-D81F-47DB-9DE7-15FC4893EF4D}" srcOrd="2" destOrd="0" presId="urn:microsoft.com/office/officeart/2005/8/layout/venn3"/>
    <dgm:cxn modelId="{B558AC69-3C1B-439D-AF27-D6BBF6F45286}" type="presParOf" srcId="{C1B1D560-926D-4948-A11B-DE818905DB81}" destId="{53C7AB6F-5677-47AC-AFA3-013E641175F6}" srcOrd="3" destOrd="0" presId="urn:microsoft.com/office/officeart/2005/8/layout/venn3"/>
    <dgm:cxn modelId="{3D64A386-0ABD-4909-91BE-387D8C30D155}" type="presParOf" srcId="{C1B1D560-926D-4948-A11B-DE818905DB81}" destId="{21A91E50-8771-4DC4-B034-0142B6E37902}" srcOrd="4" destOrd="0" presId="urn:microsoft.com/office/officeart/2005/8/layout/venn3"/>
    <dgm:cxn modelId="{E75C663B-ABDF-421E-8C89-7B0AC13DB9C6}" type="presParOf" srcId="{C1B1D560-926D-4948-A11B-DE818905DB81}" destId="{889B54B8-B60F-41AD-86F0-5A067565410C}" srcOrd="5" destOrd="0" presId="urn:microsoft.com/office/officeart/2005/8/layout/venn3"/>
    <dgm:cxn modelId="{9CD6DAAF-1CE5-48EF-933B-3FCE7B82E155}" type="presParOf" srcId="{C1B1D560-926D-4948-A11B-DE818905DB81}" destId="{64CB17B1-CBCE-4A1E-93A7-43C3D543FBBC}" srcOrd="6" destOrd="0" presId="urn:microsoft.com/office/officeart/2005/8/layout/venn3"/>
    <dgm:cxn modelId="{32F95F75-5BA4-48A5-971F-7A020462440B}" type="presParOf" srcId="{C1B1D560-926D-4948-A11B-DE818905DB81}" destId="{9392C714-7652-4FF4-8336-3CB89B672D03}" srcOrd="7" destOrd="0" presId="urn:microsoft.com/office/officeart/2005/8/layout/venn3"/>
    <dgm:cxn modelId="{C6A82425-87CF-460A-B6C3-9F8BD4499CB5}" type="presParOf" srcId="{C1B1D560-926D-4948-A11B-DE818905DB81}" destId="{5B993741-4FC7-4F34-8B4F-8ACB29D6F28D}" srcOrd="8" destOrd="0" presId="urn:microsoft.com/office/officeart/2005/8/layout/venn3"/>
    <dgm:cxn modelId="{0BCCDDA6-AFC8-4D74-A8D1-CF15EE80661A}" type="presParOf" srcId="{C1B1D560-926D-4948-A11B-DE818905DB81}" destId="{1F02EF1C-743B-4667-9758-D121358B80AD}" srcOrd="9" destOrd="0" presId="urn:microsoft.com/office/officeart/2005/8/layout/venn3"/>
    <dgm:cxn modelId="{498AAEA5-BD3E-4F3C-97E2-CBEB5963D762}" type="presParOf" srcId="{C1B1D560-926D-4948-A11B-DE818905DB81}" destId="{F6DC04A0-215D-4421-A2F6-E9DFB6DCD62B}" srcOrd="10" destOrd="0" presId="urn:microsoft.com/office/officeart/2005/8/layout/venn3"/>
    <dgm:cxn modelId="{4D1B49C3-4CA9-4F52-A692-CB8AB70131C4}" type="presParOf" srcId="{C1B1D560-926D-4948-A11B-DE818905DB81}" destId="{581391E6-CCC5-43AF-8063-AFC9C4AE1F4E}" srcOrd="11" destOrd="0" presId="urn:microsoft.com/office/officeart/2005/8/layout/venn3"/>
    <dgm:cxn modelId="{BA51781A-8BCD-49F5-B446-87C9DABC7400}" type="presParOf" srcId="{C1B1D560-926D-4948-A11B-DE818905DB81}" destId="{D74F8DB7-6108-4D69-9D2B-9AE267F4B8BE}" srcOrd="12" destOrd="0" presId="urn:microsoft.com/office/officeart/2005/8/layout/venn3"/>
    <dgm:cxn modelId="{7445B591-757A-4E4A-89FB-97BF56343026}" type="presParOf" srcId="{C1B1D560-926D-4948-A11B-DE818905DB81}" destId="{24139E48-9F15-4818-B8BF-3D48F9F9E9C8}" srcOrd="13" destOrd="0" presId="urn:microsoft.com/office/officeart/2005/8/layout/venn3"/>
    <dgm:cxn modelId="{DF85D63F-A678-4F6B-AD1E-11065AEF4DB1}" type="presParOf" srcId="{C1B1D560-926D-4948-A11B-DE818905DB81}" destId="{1F7C5BA1-CFD9-4284-B975-22F92AA46078}" srcOrd="1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1C285-2CC3-458F-A076-A74BE84CCBF3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4F425B2-09FF-4549-9F10-95156260F78F}">
      <dgm:prSet phldrT="[Texto]"/>
      <dgm:spPr>
        <a:xfrm rot="17700000">
          <a:off x="2146430" y="699360"/>
          <a:ext cx="2227069" cy="1073275"/>
        </a:xfrm>
        <a:noFill/>
        <a:ln>
          <a:noFill/>
        </a:ln>
        <a:effectLst/>
      </dgm:spPr>
      <dgm:t>
        <a:bodyPr/>
        <a:lstStyle/>
        <a:p>
          <a:r>
            <a:rPr lang="es-CO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Decreto 1080 de 2015, incorporó el Decreto 2609 de 2012</a:t>
          </a:r>
        </a:p>
      </dgm:t>
    </dgm:pt>
    <dgm:pt modelId="{B9B94D1F-8505-40A6-9498-C6FC34A4A53F}" type="parTrans" cxnId="{7E892558-4F3F-49E6-83B9-67A806019695}">
      <dgm:prSet/>
      <dgm:spPr/>
      <dgm:t>
        <a:bodyPr/>
        <a:lstStyle/>
        <a:p>
          <a:endParaRPr lang="es-CO"/>
        </a:p>
      </dgm:t>
    </dgm:pt>
    <dgm:pt modelId="{0660069B-5795-4A88-8B6F-668770423E91}" type="sibTrans" cxnId="{7E892558-4F3F-49E6-83B9-67A806019695}">
      <dgm:prSet/>
      <dgm:spPr/>
      <dgm:t>
        <a:bodyPr/>
        <a:lstStyle/>
        <a:p>
          <a:endParaRPr lang="es-CO"/>
        </a:p>
      </dgm:t>
    </dgm:pt>
    <dgm:pt modelId="{C4937D4C-5A8F-43CD-BE77-44C8724E9195}">
      <dgm:prSet phldrT="[Texto]"/>
      <dgm:spPr>
        <a:xfrm rot="17700000">
          <a:off x="234029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b="1" dirty="0"/>
            <a:t>Artículo 2.8.2.5.8. </a:t>
          </a:r>
          <a:r>
            <a:rPr lang="es-CO" b="1" i="1" dirty="0"/>
            <a:t>Instrumentos archivísticos para la gestión documental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C51604E-099D-40B4-B973-7F661EC2613A}" type="parTrans" cxnId="{AAA87A30-0FBD-4907-9DBB-265A48F305D1}">
      <dgm:prSet/>
      <dgm:spPr/>
      <dgm:t>
        <a:bodyPr/>
        <a:lstStyle/>
        <a:p>
          <a:endParaRPr lang="es-CO"/>
        </a:p>
      </dgm:t>
    </dgm:pt>
    <dgm:pt modelId="{DC1A519A-CC03-41C8-A7F6-BE593E16BC8E}" type="sibTrans" cxnId="{AAA87A30-0FBD-4907-9DBB-265A48F305D1}">
      <dgm:prSet/>
      <dgm:spPr/>
      <dgm:t>
        <a:bodyPr/>
        <a:lstStyle/>
        <a:p>
          <a:endParaRPr lang="es-CO"/>
        </a:p>
      </dgm:t>
    </dgm:pt>
    <dgm:pt modelId="{AF622E0F-3F56-4F15-9A08-0E9DE1D65499}">
      <dgm:prSet phldrT="[Texto]" custT="1"/>
      <dgm:spPr>
        <a:xfrm rot="17700000">
          <a:off x="3405008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a) El Cuadro de Clasificación Documental (CCD).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8A4780-AC39-4FBC-ADE7-48198C59AF71}" type="parTrans" cxnId="{051574FB-128F-4FF8-845D-54EE18E57399}">
      <dgm:prSet/>
      <dgm:spPr/>
      <dgm:t>
        <a:bodyPr/>
        <a:lstStyle/>
        <a:p>
          <a:endParaRPr lang="es-CO"/>
        </a:p>
      </dgm:t>
    </dgm:pt>
    <dgm:pt modelId="{78B27E22-6131-4A40-B3E5-F02C0EA00638}" type="sibTrans" cxnId="{051574FB-128F-4FF8-845D-54EE18E57399}">
      <dgm:prSet/>
      <dgm:spPr/>
      <dgm:t>
        <a:bodyPr/>
        <a:lstStyle/>
        <a:p>
          <a:endParaRPr lang="es-CO"/>
        </a:p>
      </dgm:t>
    </dgm:pt>
    <dgm:pt modelId="{70D85153-6D81-4057-8240-7ECF3A56DEE5}">
      <dgm:prSet phldrT="[Texto]" custT="1"/>
      <dgm:spPr>
        <a:xfrm rot="17700000">
          <a:off x="6202482" y="699360"/>
          <a:ext cx="2227069" cy="107327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b) La Tabla de Retención Documental (TRD).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E5DBE66-8A1A-4161-AA45-C7B75257885A}" type="parTrans" cxnId="{EDB08023-F46B-4A09-8357-4441E24B42A8}">
      <dgm:prSet/>
      <dgm:spPr/>
      <dgm:t>
        <a:bodyPr/>
        <a:lstStyle/>
        <a:p>
          <a:endParaRPr lang="es-CO"/>
        </a:p>
      </dgm:t>
    </dgm:pt>
    <dgm:pt modelId="{A0242632-5D12-4980-821B-CF3DD446E78F}" type="sibTrans" cxnId="{EDB08023-F46B-4A09-8357-4441E24B42A8}">
      <dgm:prSet/>
      <dgm:spPr/>
      <dgm:t>
        <a:bodyPr/>
        <a:lstStyle/>
        <a:p>
          <a:endParaRPr lang="es-CO"/>
        </a:p>
      </dgm:t>
    </dgm:pt>
    <dgm:pt modelId="{224E3B11-31E5-4F30-8B75-E7BE9266C144}">
      <dgm:prSet phldrT="[Texto]" custT="1"/>
      <dgm:spPr>
        <a:xfrm rot="17700000">
          <a:off x="6396342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c) El Programa de Gestión Documental (PGD).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11F5433-0DBF-4FDA-BCBA-CE7D44DAF360}" type="parTrans" cxnId="{8488C98F-149C-4EF9-A911-8DBB405C25D5}">
      <dgm:prSet/>
      <dgm:spPr/>
      <dgm:t>
        <a:bodyPr/>
        <a:lstStyle/>
        <a:p>
          <a:endParaRPr lang="es-CO"/>
        </a:p>
      </dgm:t>
    </dgm:pt>
    <dgm:pt modelId="{816F81F6-30A1-4541-BBD2-733FF9496131}" type="sibTrans" cxnId="{8488C98F-149C-4EF9-A911-8DBB405C25D5}">
      <dgm:prSet/>
      <dgm:spPr/>
      <dgm:t>
        <a:bodyPr/>
        <a:lstStyle/>
        <a:p>
          <a:endParaRPr lang="es-CO"/>
        </a:p>
      </dgm:t>
    </dgm:pt>
    <dgm:pt modelId="{B81A8197-12FE-4195-8098-82723B2C767C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d) Plan Institucional de Archivos de la Entidad (PINAR).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F50711C-3439-4484-A4EF-36F6DEBB87DE}" type="parTrans" cxnId="{E9803654-8A9D-427A-BC0A-743BA0A0B2E6}">
      <dgm:prSet/>
      <dgm:spPr/>
      <dgm:t>
        <a:bodyPr/>
        <a:lstStyle/>
        <a:p>
          <a:endParaRPr lang="es-CO"/>
        </a:p>
      </dgm:t>
    </dgm:pt>
    <dgm:pt modelId="{10F6AA0F-A1AD-4AE7-82E5-F77BC658A682}" type="sibTrans" cxnId="{E9803654-8A9D-427A-BC0A-743BA0A0B2E6}">
      <dgm:prSet/>
      <dgm:spPr/>
      <dgm:t>
        <a:bodyPr/>
        <a:lstStyle/>
        <a:p>
          <a:endParaRPr lang="es-CO"/>
        </a:p>
      </dgm:t>
    </dgm:pt>
    <dgm:pt modelId="{E04A0E62-6360-4478-8E94-05437DEB668D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e) El Inventario Documental.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90243A-722C-4695-ABA0-66AF40A94DE5}" type="parTrans" cxnId="{D8A5CC9B-E75C-4CEE-AF7D-6815A7218E02}">
      <dgm:prSet/>
      <dgm:spPr/>
      <dgm:t>
        <a:bodyPr/>
        <a:lstStyle/>
        <a:p>
          <a:endParaRPr lang="es-CO"/>
        </a:p>
      </dgm:t>
    </dgm:pt>
    <dgm:pt modelId="{3993A8C2-7847-4EDA-9E0E-AC1859E64628}" type="sibTrans" cxnId="{D8A5CC9B-E75C-4CEE-AF7D-6815A7218E02}">
      <dgm:prSet/>
      <dgm:spPr/>
      <dgm:t>
        <a:bodyPr/>
        <a:lstStyle/>
        <a:p>
          <a:endParaRPr lang="es-CO"/>
        </a:p>
      </dgm:t>
    </dgm:pt>
    <dgm:pt modelId="{0BBD2CF8-16AB-42F6-81D2-727DD05A6D2F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f) Un modelo de requisitos para la gestión de documentos electrónicos.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C4BD73-1840-468A-B2A3-037B85E4B0FA}" type="parTrans" cxnId="{FDD41267-3FB7-4D58-B9F6-89BADE78D3C7}">
      <dgm:prSet/>
      <dgm:spPr/>
      <dgm:t>
        <a:bodyPr/>
        <a:lstStyle/>
        <a:p>
          <a:endParaRPr lang="es-CO"/>
        </a:p>
      </dgm:t>
    </dgm:pt>
    <dgm:pt modelId="{7A4B52A8-DE22-42FA-AD73-3EB13199D794}" type="sibTrans" cxnId="{FDD41267-3FB7-4D58-B9F6-89BADE78D3C7}">
      <dgm:prSet/>
      <dgm:spPr/>
      <dgm:t>
        <a:bodyPr/>
        <a:lstStyle/>
        <a:p>
          <a:endParaRPr lang="es-CO"/>
        </a:p>
      </dgm:t>
    </dgm:pt>
    <dgm:pt modelId="{E68F9EA9-E4C5-429A-B010-54CE1B67EB85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g) Los bancos terminológicos de tipos, series y sub-series documentales.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3221AD0-E5C7-4285-83F6-7BEE94CB1A7F}" type="parTrans" cxnId="{958054CC-D5FF-4398-B808-9C0EB2E812CE}">
      <dgm:prSet/>
      <dgm:spPr/>
      <dgm:t>
        <a:bodyPr/>
        <a:lstStyle/>
        <a:p>
          <a:endParaRPr lang="es-CO"/>
        </a:p>
      </dgm:t>
    </dgm:pt>
    <dgm:pt modelId="{C1DFF6CC-5B5F-4124-8306-EB9F0047B4F1}" type="sibTrans" cxnId="{958054CC-D5FF-4398-B808-9C0EB2E812CE}">
      <dgm:prSet/>
      <dgm:spPr/>
      <dgm:t>
        <a:bodyPr/>
        <a:lstStyle/>
        <a:p>
          <a:endParaRPr lang="es-CO"/>
        </a:p>
      </dgm:t>
    </dgm:pt>
    <dgm:pt modelId="{066514D5-52A3-4C2D-808A-7E559EEA6AFC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h) Los mapas de procesos, flujos. 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38B8773-FD91-4B1F-96B9-AB046293C862}" type="parTrans" cxnId="{9F65BAA0-A02D-457B-8EED-CDD258848E01}">
      <dgm:prSet/>
      <dgm:spPr/>
      <dgm:t>
        <a:bodyPr/>
        <a:lstStyle/>
        <a:p>
          <a:endParaRPr lang="es-CO"/>
        </a:p>
      </dgm:t>
    </dgm:pt>
    <dgm:pt modelId="{566B8A18-93C4-419C-A7D5-7124CD3CB51C}" type="sibTrans" cxnId="{9F65BAA0-A02D-457B-8EED-CDD258848E01}">
      <dgm:prSet/>
      <dgm:spPr/>
      <dgm:t>
        <a:bodyPr/>
        <a:lstStyle/>
        <a:p>
          <a:endParaRPr lang="es-CO"/>
        </a:p>
      </dgm:t>
    </dgm:pt>
    <dgm:pt modelId="{FFB016B8-F4CD-4486-A9A4-EB494CE7DB14}">
      <dgm:prSet phldrT="[Texto]" custT="1"/>
      <dgm:spPr>
        <a:xfrm rot="17700000">
          <a:off x="7461060" y="3884925"/>
          <a:ext cx="1926519" cy="928895"/>
        </a:xfrm>
        <a:noFill/>
        <a:ln>
          <a:noFill/>
        </a:ln>
        <a:effectLst/>
      </dgm:spPr>
      <dgm:t>
        <a:bodyPr/>
        <a:lstStyle/>
        <a:p>
          <a:r>
            <a:rPr lang="es-CO" sz="1000" dirty="0"/>
            <a:t>i) Tablas de Control.</a:t>
          </a:r>
          <a:endParaRPr lang="es-C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D057414-8997-46CE-B435-0A18A212EF65}" type="parTrans" cxnId="{80EAD2A7-0C1A-447B-B281-397362339F1D}">
      <dgm:prSet/>
      <dgm:spPr/>
      <dgm:t>
        <a:bodyPr/>
        <a:lstStyle/>
        <a:p>
          <a:endParaRPr lang="es-CO"/>
        </a:p>
      </dgm:t>
    </dgm:pt>
    <dgm:pt modelId="{963305DF-2E61-493E-AED4-6DB9E63E8BD4}" type="sibTrans" cxnId="{80EAD2A7-0C1A-447B-B281-397362339F1D}">
      <dgm:prSet/>
      <dgm:spPr/>
      <dgm:t>
        <a:bodyPr/>
        <a:lstStyle/>
        <a:p>
          <a:endParaRPr lang="es-CO"/>
        </a:p>
      </dgm:t>
    </dgm:pt>
    <dgm:pt modelId="{E18B7879-4FE9-4BAE-8985-46CEB5F5A92F}" type="pres">
      <dgm:prSet presAssocID="{52A1C285-2CC3-458F-A076-A74BE84CCBF3}" presName="Name0" presStyleCnt="0">
        <dgm:presLayoutVars>
          <dgm:dir/>
        </dgm:presLayoutVars>
      </dgm:prSet>
      <dgm:spPr/>
    </dgm:pt>
    <dgm:pt modelId="{C69CCE52-A3AB-41E2-B034-4C2292A79855}" type="pres">
      <dgm:prSet presAssocID="{14F425B2-09FF-4549-9F10-95156260F78F}" presName="parComposite" presStyleCnt="0"/>
      <dgm:spPr/>
    </dgm:pt>
    <dgm:pt modelId="{A7FF62EF-CFE8-4053-BD0D-C7B5866ABCF1}" type="pres">
      <dgm:prSet presAssocID="{14F425B2-09FF-4549-9F10-95156260F78F}" presName="parBigCircle" presStyleLbl="node0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1515176" y="2159821"/>
          <a:ext cx="1791528" cy="1791528"/>
        </a:xfrm>
        <a:prstGeom prst="donut">
          <a:avLst>
            <a:gd name="adj" fmla="val 20000"/>
          </a:avLst>
        </a:prstGeom>
        <a:ln/>
      </dgm:spPr>
    </dgm:pt>
    <dgm:pt modelId="{6174A676-5066-4114-AB21-0A64ED2AFCA4}" type="pres">
      <dgm:prSet presAssocID="{14F425B2-09FF-4549-9F10-95156260F78F}" presName="parTx" presStyleLbl="revTx" presStyleIdx="0" presStyleCnt="20" custAng="458297" custLinFactNeighborX="15456" custLinFactNeighborY="3420"/>
      <dgm:spPr>
        <a:prstGeom prst="rect">
          <a:avLst/>
        </a:prstGeom>
      </dgm:spPr>
    </dgm:pt>
    <dgm:pt modelId="{E0DFB270-0697-409F-ACF3-470D3264BBE5}" type="pres">
      <dgm:prSet presAssocID="{14F425B2-09FF-4549-9F10-95156260F78F}" presName="bSpace" presStyleCnt="0"/>
      <dgm:spPr/>
    </dgm:pt>
    <dgm:pt modelId="{52CD387F-5AEE-4854-9D39-B0287851DDAE}" type="pres">
      <dgm:prSet presAssocID="{14F425B2-09FF-4549-9F10-95156260F78F}" presName="parBackupNorm" presStyleCnt="0"/>
      <dgm:spPr/>
    </dgm:pt>
    <dgm:pt modelId="{8E0E8BEF-49C0-4BB4-81D8-BC56986D197C}" type="pres">
      <dgm:prSet presAssocID="{0660069B-5795-4A88-8B6F-668770423E91}" presName="parSpace" presStyleCnt="0"/>
      <dgm:spPr/>
    </dgm:pt>
    <dgm:pt modelId="{F5F43250-119C-489B-87E1-C1F3440D53B9}" type="pres">
      <dgm:prSet presAssocID="{C4937D4C-5A8F-43CD-BE77-44C8724E9195}" presName="parComposite" presStyleCnt="0"/>
      <dgm:spPr/>
    </dgm:pt>
    <dgm:pt modelId="{094456E2-4257-4C8A-B302-DEC81861FAE1}" type="pres">
      <dgm:prSet presAssocID="{C4937D4C-5A8F-43CD-BE77-44C8724E9195}" presName="parBigCircle" presStyleLbl="node0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76099761-2DB6-4DC4-825E-EF2F7FFBF3E5}" type="pres">
      <dgm:prSet presAssocID="{C4937D4C-5A8F-43CD-BE77-44C8724E9195}" presName="parTx" presStyleLbl="revTx" presStyleIdx="1" presStyleCnt="20" custAng="593423" custLinFactNeighborX="14122" custLinFactNeighborY="1836"/>
      <dgm:spPr/>
    </dgm:pt>
    <dgm:pt modelId="{1F34FE6B-18F7-4BAD-9841-9F48863DF3BA}" type="pres">
      <dgm:prSet presAssocID="{C4937D4C-5A8F-43CD-BE77-44C8724E9195}" presName="bSpace" presStyleCnt="0"/>
      <dgm:spPr/>
    </dgm:pt>
    <dgm:pt modelId="{30FAB458-A16C-48A2-A9CE-69DACED31442}" type="pres">
      <dgm:prSet presAssocID="{C4937D4C-5A8F-43CD-BE77-44C8724E9195}" presName="parBackupNorm" presStyleCnt="0"/>
      <dgm:spPr/>
    </dgm:pt>
    <dgm:pt modelId="{5BD26AED-5F83-49B3-A9BD-A99765570161}" type="pres">
      <dgm:prSet presAssocID="{DC1A519A-CC03-41C8-A7F6-BE593E16BC8E}" presName="parSpace" presStyleCnt="0"/>
      <dgm:spPr/>
    </dgm:pt>
    <dgm:pt modelId="{C6D8E1C6-5808-49EF-8B91-3D89A2181E2D}" type="pres">
      <dgm:prSet presAssocID="{AF622E0F-3F56-4F15-9A08-0E9DE1D65499}" presName="desBackupLeftNorm" presStyleCnt="0"/>
      <dgm:spPr/>
    </dgm:pt>
    <dgm:pt modelId="{846A8F81-FF93-42B1-9092-050AA0E37494}" type="pres">
      <dgm:prSet presAssocID="{AF622E0F-3F56-4F15-9A08-0E9DE1D65499}" presName="desComposite" presStyleCnt="0"/>
      <dgm:spPr/>
    </dgm:pt>
    <dgm:pt modelId="{B3B1B643-8D3A-49EA-8BFF-7EF50781D147}" type="pres">
      <dgm:prSet presAssocID="{AF622E0F-3F56-4F15-9A08-0E9DE1D65499}" presName="desCircle" presStyleLbl="node1" presStyleIdx="0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4506367" y="2590627"/>
          <a:ext cx="929916" cy="929916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</dgm:spPr>
    </dgm:pt>
    <dgm:pt modelId="{41404961-27E6-4055-9286-FE32D3522C0F}" type="pres">
      <dgm:prSet presAssocID="{AF622E0F-3F56-4F15-9A08-0E9DE1D65499}" presName="chTx" presStyleLbl="revTx" presStyleIdx="2" presStyleCnt="20"/>
      <dgm:spPr>
        <a:prstGeom prst="rect">
          <a:avLst/>
        </a:prstGeom>
      </dgm:spPr>
    </dgm:pt>
    <dgm:pt modelId="{71F5C38C-4A13-450B-B0F4-C8BD501BFA43}" type="pres">
      <dgm:prSet presAssocID="{AF622E0F-3F56-4F15-9A08-0E9DE1D65499}" presName="desTx" presStyleLbl="revTx" presStyleIdx="3" presStyleCnt="20">
        <dgm:presLayoutVars>
          <dgm:bulletEnabled val="1"/>
        </dgm:presLayoutVars>
      </dgm:prSet>
      <dgm:spPr>
        <a:xfrm rot="17700000">
          <a:off x="4611123" y="1297351"/>
          <a:ext cx="1926519" cy="928895"/>
        </a:xfrm>
        <a:prstGeom prst="rect">
          <a:avLst/>
        </a:prstGeom>
        <a:noFill/>
        <a:ln>
          <a:noFill/>
        </a:ln>
        <a:effectLst/>
      </dgm:spPr>
    </dgm:pt>
    <dgm:pt modelId="{2363969E-ACFA-4736-BEDC-AE344CA4070E}" type="pres">
      <dgm:prSet presAssocID="{AF622E0F-3F56-4F15-9A08-0E9DE1D65499}" presName="desBackupRightNorm" presStyleCnt="0"/>
      <dgm:spPr/>
    </dgm:pt>
    <dgm:pt modelId="{9D24DB6A-DDC4-4568-9295-18F6F2377FD5}" type="pres">
      <dgm:prSet presAssocID="{78B27E22-6131-4A40-B3E5-F02C0EA00638}" presName="desSpace" presStyleCnt="0"/>
      <dgm:spPr/>
    </dgm:pt>
    <dgm:pt modelId="{908E6A4D-D783-48D7-9AB8-B3E38AC71D9E}" type="pres">
      <dgm:prSet presAssocID="{70D85153-6D81-4057-8240-7ECF3A56DEE5}" presName="desBackupLeftNorm" presStyleCnt="0"/>
      <dgm:spPr/>
    </dgm:pt>
    <dgm:pt modelId="{65B57C20-C66D-47C8-B34E-6421734CD0B0}" type="pres">
      <dgm:prSet presAssocID="{70D85153-6D81-4057-8240-7ECF3A56DEE5}" presName="desComposite" presStyleCnt="0"/>
      <dgm:spPr/>
    </dgm:pt>
    <dgm:pt modelId="{5CF51044-C513-4AE1-8BA3-4A859D1C8DF5}" type="pres">
      <dgm:prSet presAssocID="{70D85153-6D81-4057-8240-7ECF3A56DEE5}" presName="desCircle" presStyleLbl="node1" presStyleIdx="1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</dgm:pt>
    <dgm:pt modelId="{B9AE6575-21A3-4A08-BA46-047ED0A5260C}" type="pres">
      <dgm:prSet presAssocID="{70D85153-6D81-4057-8240-7ECF3A56DEE5}" presName="chTx" presStyleLbl="revTx" presStyleIdx="4" presStyleCnt="20"/>
      <dgm:spPr>
        <a:prstGeom prst="rect">
          <a:avLst/>
        </a:prstGeom>
      </dgm:spPr>
    </dgm:pt>
    <dgm:pt modelId="{1BB0E923-200F-41B7-8104-D0803449EE6B}" type="pres">
      <dgm:prSet presAssocID="{70D85153-6D81-4057-8240-7ECF3A56DEE5}" presName="desTx" presStyleLbl="revTx" presStyleIdx="5" presStyleCnt="20">
        <dgm:presLayoutVars>
          <dgm:bulletEnabled val="1"/>
        </dgm:presLayoutVars>
      </dgm:prSet>
      <dgm:spPr/>
    </dgm:pt>
    <dgm:pt modelId="{B37742DF-F223-40B6-91EF-2491816F1597}" type="pres">
      <dgm:prSet presAssocID="{70D85153-6D81-4057-8240-7ECF3A56DEE5}" presName="desBackupRightNorm" presStyleCnt="0"/>
      <dgm:spPr/>
    </dgm:pt>
    <dgm:pt modelId="{12E67B28-FE30-44ED-AB8D-AD93C9B2D369}" type="pres">
      <dgm:prSet presAssocID="{A0242632-5D12-4980-821B-CF3DD446E78F}" presName="desSpace" presStyleCnt="0"/>
      <dgm:spPr/>
    </dgm:pt>
    <dgm:pt modelId="{CB91ECBA-5C2A-4269-8A9E-FA189518993E}" type="pres">
      <dgm:prSet presAssocID="{224E3B11-31E5-4F30-8B75-E7BE9266C144}" presName="desBackupLeftNorm" presStyleCnt="0"/>
      <dgm:spPr/>
    </dgm:pt>
    <dgm:pt modelId="{A22339C5-0E41-4112-A49E-CA541A81F535}" type="pres">
      <dgm:prSet presAssocID="{224E3B11-31E5-4F30-8B75-E7BE9266C144}" presName="desComposite" presStyleCnt="0"/>
      <dgm:spPr/>
    </dgm:pt>
    <dgm:pt modelId="{2EEFF721-261F-4541-9885-1015CA37943A}" type="pres">
      <dgm:prSet presAssocID="{224E3B11-31E5-4F30-8B75-E7BE9266C144}" presName="desCircle" presStyleLbl="node1" presStyleIdx="2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7497701" y="2590627"/>
          <a:ext cx="929916" cy="929916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</dgm:spPr>
    </dgm:pt>
    <dgm:pt modelId="{CD61A3A8-F539-44BF-8CC5-53CB34F7A510}" type="pres">
      <dgm:prSet presAssocID="{224E3B11-31E5-4F30-8B75-E7BE9266C144}" presName="chTx" presStyleLbl="revTx" presStyleIdx="6" presStyleCnt="20"/>
      <dgm:spPr>
        <a:prstGeom prst="rect">
          <a:avLst/>
        </a:prstGeom>
      </dgm:spPr>
    </dgm:pt>
    <dgm:pt modelId="{7B6DC342-9154-40F9-9D65-29C75709A1CF}" type="pres">
      <dgm:prSet presAssocID="{224E3B11-31E5-4F30-8B75-E7BE9266C144}" presName="desTx" presStyleLbl="revTx" presStyleIdx="7" presStyleCnt="20">
        <dgm:presLayoutVars>
          <dgm:bulletEnabled val="1"/>
        </dgm:presLayoutVars>
      </dgm:prSet>
      <dgm:spPr>
        <a:xfrm rot="17700000">
          <a:off x="7602457" y="1297351"/>
          <a:ext cx="1926519" cy="928895"/>
        </a:xfrm>
        <a:prstGeom prst="rect">
          <a:avLst/>
        </a:prstGeom>
        <a:noFill/>
        <a:ln>
          <a:noFill/>
        </a:ln>
        <a:effectLst/>
      </dgm:spPr>
    </dgm:pt>
    <dgm:pt modelId="{CB2BA50E-A0A6-4E48-8730-92EFDBA6DAC9}" type="pres">
      <dgm:prSet presAssocID="{224E3B11-31E5-4F30-8B75-E7BE9266C144}" presName="desBackupRightNorm" presStyleCnt="0"/>
      <dgm:spPr/>
    </dgm:pt>
    <dgm:pt modelId="{3C7697C9-E43F-4CB8-B9FD-DF518423D84D}" type="pres">
      <dgm:prSet presAssocID="{816F81F6-30A1-4541-BBD2-733FF9496131}" presName="desSpace" presStyleCnt="0"/>
      <dgm:spPr/>
    </dgm:pt>
    <dgm:pt modelId="{766DB49B-A30E-47E7-8713-EF6593B9F125}" type="pres">
      <dgm:prSet presAssocID="{B81A8197-12FE-4195-8098-82723B2C767C}" presName="desBackupLeftNorm" presStyleCnt="0"/>
      <dgm:spPr/>
    </dgm:pt>
    <dgm:pt modelId="{315859A9-2FF2-4F4C-8DA5-0C6392E365E7}" type="pres">
      <dgm:prSet presAssocID="{B81A8197-12FE-4195-8098-82723B2C767C}" presName="desComposite" presStyleCnt="0"/>
      <dgm:spPr/>
    </dgm:pt>
    <dgm:pt modelId="{C3F765DA-BE45-4BA8-869E-91426633AD2C}" type="pres">
      <dgm:prSet presAssocID="{B81A8197-12FE-4195-8098-82723B2C767C}" presName="desCircle" presStyleLbl="node1" presStyleIdx="3" presStyleCnt="9"/>
      <dgm:spPr>
        <a:xfrm>
          <a:off x="8562419" y="2590627"/>
          <a:ext cx="929916" cy="92991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F165F44-B67D-479F-BF19-3DE2B7F24B12}" type="pres">
      <dgm:prSet presAssocID="{B81A8197-12FE-4195-8098-82723B2C767C}" presName="chTx" presStyleLbl="revTx" presStyleIdx="8" presStyleCnt="20"/>
      <dgm:spPr>
        <a:prstGeom prst="rect">
          <a:avLst/>
        </a:prstGeom>
      </dgm:spPr>
    </dgm:pt>
    <dgm:pt modelId="{C0B2B4AB-C8F9-43B1-8784-0B9D095D8395}" type="pres">
      <dgm:prSet presAssocID="{B81A8197-12FE-4195-8098-82723B2C767C}" presName="desTx" presStyleLbl="revTx" presStyleIdx="9" presStyleCnt="20">
        <dgm:presLayoutVars>
          <dgm:bulletEnabled val="1"/>
        </dgm:presLayoutVars>
      </dgm:prSet>
      <dgm:spPr>
        <a:xfrm rot="17700000">
          <a:off x="8667175" y="1297351"/>
          <a:ext cx="1926519" cy="928895"/>
        </a:xfrm>
        <a:prstGeom prst="rect">
          <a:avLst/>
        </a:prstGeom>
        <a:noFill/>
        <a:ln>
          <a:noFill/>
        </a:ln>
        <a:effectLst/>
      </dgm:spPr>
    </dgm:pt>
    <dgm:pt modelId="{59CEE964-17B5-4B51-B4A6-97AF3D21D147}" type="pres">
      <dgm:prSet presAssocID="{B81A8197-12FE-4195-8098-82723B2C767C}" presName="desBackupRightNorm" presStyleCnt="0"/>
      <dgm:spPr/>
    </dgm:pt>
    <dgm:pt modelId="{4D671125-9D41-4822-AF53-A946F97C967B}" type="pres">
      <dgm:prSet presAssocID="{10F6AA0F-A1AD-4AE7-82E5-F77BC658A682}" presName="desSpace" presStyleCnt="0"/>
      <dgm:spPr/>
    </dgm:pt>
    <dgm:pt modelId="{D0C908E8-78EC-4A29-AC8C-70A8DC96C952}" type="pres">
      <dgm:prSet presAssocID="{E04A0E62-6360-4478-8E94-05437DEB668D}" presName="desBackupLeftNorm" presStyleCnt="0"/>
      <dgm:spPr/>
    </dgm:pt>
    <dgm:pt modelId="{E418591F-E501-4956-A00A-3A16B7ED1B98}" type="pres">
      <dgm:prSet presAssocID="{E04A0E62-6360-4478-8E94-05437DEB668D}" presName="desComposite" presStyleCnt="0"/>
      <dgm:spPr/>
    </dgm:pt>
    <dgm:pt modelId="{61549AE2-AFCB-409B-8E19-2B7CDC28F61E}" type="pres">
      <dgm:prSet presAssocID="{E04A0E62-6360-4478-8E94-05437DEB668D}" presName="desCircle" presStyleLbl="node1" presStyleIdx="4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</dgm:pt>
    <dgm:pt modelId="{ADE4BE1D-8C38-4213-A27C-9B1F74024559}" type="pres">
      <dgm:prSet presAssocID="{E04A0E62-6360-4478-8E94-05437DEB668D}" presName="chTx" presStyleLbl="revTx" presStyleIdx="10" presStyleCnt="20"/>
      <dgm:spPr/>
    </dgm:pt>
    <dgm:pt modelId="{5D43CCA7-ED0B-4FE3-AD14-9F0D6E973A9C}" type="pres">
      <dgm:prSet presAssocID="{E04A0E62-6360-4478-8E94-05437DEB668D}" presName="desTx" presStyleLbl="revTx" presStyleIdx="11" presStyleCnt="20">
        <dgm:presLayoutVars>
          <dgm:bulletEnabled val="1"/>
        </dgm:presLayoutVars>
      </dgm:prSet>
      <dgm:spPr/>
    </dgm:pt>
    <dgm:pt modelId="{F0FADDB4-8215-4080-985E-46947D212FA2}" type="pres">
      <dgm:prSet presAssocID="{E04A0E62-6360-4478-8E94-05437DEB668D}" presName="desBackupRightNorm" presStyleCnt="0"/>
      <dgm:spPr/>
    </dgm:pt>
    <dgm:pt modelId="{E862F1D7-2CDC-478A-BA77-9F5366A4634C}" type="pres">
      <dgm:prSet presAssocID="{3993A8C2-7847-4EDA-9E0E-AC1859E64628}" presName="desSpace" presStyleCnt="0"/>
      <dgm:spPr/>
    </dgm:pt>
    <dgm:pt modelId="{7E718D2A-048B-4222-AB91-57ED04727F33}" type="pres">
      <dgm:prSet presAssocID="{0BBD2CF8-16AB-42F6-81D2-727DD05A6D2F}" presName="desBackupLeftNorm" presStyleCnt="0"/>
      <dgm:spPr/>
    </dgm:pt>
    <dgm:pt modelId="{A1537158-6092-4CEF-B339-5E4C07186823}" type="pres">
      <dgm:prSet presAssocID="{0BBD2CF8-16AB-42F6-81D2-727DD05A6D2F}" presName="desComposite" presStyleCnt="0"/>
      <dgm:spPr/>
    </dgm:pt>
    <dgm:pt modelId="{2A30135B-DC3A-4312-AA6C-3A790D45B88F}" type="pres">
      <dgm:prSet presAssocID="{0BBD2CF8-16AB-42F6-81D2-727DD05A6D2F}" presName="desCircle" presStyleLbl="node1" presStyleIdx="5" presStyleCnt="9"/>
      <dgm:spPr/>
    </dgm:pt>
    <dgm:pt modelId="{7D3F6C66-D9EE-4428-9ADB-CB133D954042}" type="pres">
      <dgm:prSet presAssocID="{0BBD2CF8-16AB-42F6-81D2-727DD05A6D2F}" presName="chTx" presStyleLbl="revTx" presStyleIdx="12" presStyleCnt="20"/>
      <dgm:spPr/>
    </dgm:pt>
    <dgm:pt modelId="{8F4FF99D-E771-41F8-834A-640CDA9BD652}" type="pres">
      <dgm:prSet presAssocID="{0BBD2CF8-16AB-42F6-81D2-727DD05A6D2F}" presName="desTx" presStyleLbl="revTx" presStyleIdx="13" presStyleCnt="20">
        <dgm:presLayoutVars>
          <dgm:bulletEnabled val="1"/>
        </dgm:presLayoutVars>
      </dgm:prSet>
      <dgm:spPr/>
    </dgm:pt>
    <dgm:pt modelId="{BB67578D-8F77-4866-A90A-97513D070546}" type="pres">
      <dgm:prSet presAssocID="{0BBD2CF8-16AB-42F6-81D2-727DD05A6D2F}" presName="desBackupRightNorm" presStyleCnt="0"/>
      <dgm:spPr/>
    </dgm:pt>
    <dgm:pt modelId="{28202D1B-A737-4539-8C82-711834622C53}" type="pres">
      <dgm:prSet presAssocID="{7A4B52A8-DE22-42FA-AD73-3EB13199D794}" presName="desSpace" presStyleCnt="0"/>
      <dgm:spPr/>
    </dgm:pt>
    <dgm:pt modelId="{CF4C4380-F08E-452F-B8CB-ACA92D4E991E}" type="pres">
      <dgm:prSet presAssocID="{E68F9EA9-E4C5-429A-B010-54CE1B67EB85}" presName="desBackupLeftNorm" presStyleCnt="0"/>
      <dgm:spPr/>
    </dgm:pt>
    <dgm:pt modelId="{FEB775ED-E09F-460C-AA11-8EAE987856FA}" type="pres">
      <dgm:prSet presAssocID="{E68F9EA9-E4C5-429A-B010-54CE1B67EB85}" presName="desComposite" presStyleCnt="0"/>
      <dgm:spPr/>
    </dgm:pt>
    <dgm:pt modelId="{9FFD0553-58E0-4D72-95C7-8124E02BC5CB}" type="pres">
      <dgm:prSet presAssocID="{E68F9EA9-E4C5-429A-B010-54CE1B67EB85}" presName="desCircle" presStyleLbl="node1" presStyleIdx="6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</dgm:pt>
    <dgm:pt modelId="{A39C5FA9-BCBD-4296-ADB6-A4360AB6FC17}" type="pres">
      <dgm:prSet presAssocID="{E68F9EA9-E4C5-429A-B010-54CE1B67EB85}" presName="chTx" presStyleLbl="revTx" presStyleIdx="14" presStyleCnt="20"/>
      <dgm:spPr/>
    </dgm:pt>
    <dgm:pt modelId="{37237D8C-E244-4A99-B4C2-2CCAA0B32AB1}" type="pres">
      <dgm:prSet presAssocID="{E68F9EA9-E4C5-429A-B010-54CE1B67EB85}" presName="desTx" presStyleLbl="revTx" presStyleIdx="15" presStyleCnt="20">
        <dgm:presLayoutVars>
          <dgm:bulletEnabled val="1"/>
        </dgm:presLayoutVars>
      </dgm:prSet>
      <dgm:spPr/>
    </dgm:pt>
    <dgm:pt modelId="{26057790-1F25-4523-ADE1-F3075EBEC95B}" type="pres">
      <dgm:prSet presAssocID="{E68F9EA9-E4C5-429A-B010-54CE1B67EB85}" presName="desBackupRightNorm" presStyleCnt="0"/>
      <dgm:spPr/>
    </dgm:pt>
    <dgm:pt modelId="{CFE6BD4F-3FA3-4E00-A90E-C3534962A832}" type="pres">
      <dgm:prSet presAssocID="{C1DFF6CC-5B5F-4124-8306-EB9F0047B4F1}" presName="desSpace" presStyleCnt="0"/>
      <dgm:spPr/>
    </dgm:pt>
    <dgm:pt modelId="{F29C1B30-FE71-4C8B-A620-38F7FF877A5A}" type="pres">
      <dgm:prSet presAssocID="{066514D5-52A3-4C2D-808A-7E559EEA6AFC}" presName="desBackupLeftNorm" presStyleCnt="0"/>
      <dgm:spPr/>
    </dgm:pt>
    <dgm:pt modelId="{48583911-DE6F-4ED2-AD30-368F5EDE1F8E}" type="pres">
      <dgm:prSet presAssocID="{066514D5-52A3-4C2D-808A-7E559EEA6AFC}" presName="desComposite" presStyleCnt="0"/>
      <dgm:spPr/>
    </dgm:pt>
    <dgm:pt modelId="{0F04F87C-D4E2-44D1-B5D3-87ADEBF3E2A9}" type="pres">
      <dgm:prSet presAssocID="{066514D5-52A3-4C2D-808A-7E559EEA6AFC}" presName="desCircle" presStyleLbl="node1" presStyleIdx="7" presStyleCnt="9"/>
      <dgm:spPr/>
    </dgm:pt>
    <dgm:pt modelId="{EEF8528D-C79C-47D9-8EDF-E20BB9B733FC}" type="pres">
      <dgm:prSet presAssocID="{066514D5-52A3-4C2D-808A-7E559EEA6AFC}" presName="chTx" presStyleLbl="revTx" presStyleIdx="16" presStyleCnt="20"/>
      <dgm:spPr/>
    </dgm:pt>
    <dgm:pt modelId="{0C8FDF41-E28C-415F-B859-0E4170478B2A}" type="pres">
      <dgm:prSet presAssocID="{066514D5-52A3-4C2D-808A-7E559EEA6AFC}" presName="desTx" presStyleLbl="revTx" presStyleIdx="17" presStyleCnt="20">
        <dgm:presLayoutVars>
          <dgm:bulletEnabled val="1"/>
        </dgm:presLayoutVars>
      </dgm:prSet>
      <dgm:spPr/>
    </dgm:pt>
    <dgm:pt modelId="{6A6996D6-6307-471A-AFF7-46D7C5F77663}" type="pres">
      <dgm:prSet presAssocID="{066514D5-52A3-4C2D-808A-7E559EEA6AFC}" presName="desBackupRightNorm" presStyleCnt="0"/>
      <dgm:spPr/>
    </dgm:pt>
    <dgm:pt modelId="{52E8FC34-1B61-4EEB-8E59-BE80DE1182F8}" type="pres">
      <dgm:prSet presAssocID="{566B8A18-93C4-419C-A7D5-7124CD3CB51C}" presName="desSpace" presStyleCnt="0"/>
      <dgm:spPr/>
    </dgm:pt>
    <dgm:pt modelId="{4BF8B874-FB64-42EA-8D97-F921DCBC8021}" type="pres">
      <dgm:prSet presAssocID="{FFB016B8-F4CD-4486-A9A4-EB494CE7DB14}" presName="desBackupLeftNorm" presStyleCnt="0"/>
      <dgm:spPr/>
    </dgm:pt>
    <dgm:pt modelId="{6130C351-1343-4BFA-8AFC-D985DE4AAF78}" type="pres">
      <dgm:prSet presAssocID="{FFB016B8-F4CD-4486-A9A4-EB494CE7DB14}" presName="desComposite" presStyleCnt="0"/>
      <dgm:spPr/>
    </dgm:pt>
    <dgm:pt modelId="{4EBE03F9-784E-4EE0-9E76-3B41CCBE974C}" type="pres">
      <dgm:prSet presAssocID="{FFB016B8-F4CD-4486-A9A4-EB494CE7DB14}" presName="desCircle" presStyleLbl="node1" presStyleIdx="8" presStyleCnt="9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</dgm:pt>
    <dgm:pt modelId="{84D98D62-5421-4AEF-9871-3E48562C42BE}" type="pres">
      <dgm:prSet presAssocID="{FFB016B8-F4CD-4486-A9A4-EB494CE7DB14}" presName="chTx" presStyleLbl="revTx" presStyleIdx="18" presStyleCnt="20"/>
      <dgm:spPr/>
    </dgm:pt>
    <dgm:pt modelId="{A54FF1B7-2285-4493-BFC6-19497E71F009}" type="pres">
      <dgm:prSet presAssocID="{FFB016B8-F4CD-4486-A9A4-EB494CE7DB14}" presName="desTx" presStyleLbl="revTx" presStyleIdx="19" presStyleCnt="20">
        <dgm:presLayoutVars>
          <dgm:bulletEnabled val="1"/>
        </dgm:presLayoutVars>
      </dgm:prSet>
      <dgm:spPr/>
    </dgm:pt>
    <dgm:pt modelId="{D6AA797E-B499-4C1B-933A-B526660DEB45}" type="pres">
      <dgm:prSet presAssocID="{FFB016B8-F4CD-4486-A9A4-EB494CE7DB14}" presName="desBackupRightNorm" presStyleCnt="0"/>
      <dgm:spPr/>
    </dgm:pt>
    <dgm:pt modelId="{09D2B4D5-38C8-4B50-AEA2-1CFDB68A10EB}" type="pres">
      <dgm:prSet presAssocID="{963305DF-2E61-493E-AED4-6DB9E63E8BD4}" presName="desSpace" presStyleCnt="0"/>
      <dgm:spPr/>
    </dgm:pt>
  </dgm:ptLst>
  <dgm:cxnLst>
    <dgm:cxn modelId="{DFCF3D18-404D-468D-B1BC-BB2A5DD7C75C}" type="presOf" srcId="{E04A0E62-6360-4478-8E94-05437DEB668D}" destId="{ADE4BE1D-8C38-4213-A27C-9B1F74024559}" srcOrd="0" destOrd="0" presId="urn:microsoft.com/office/officeart/2008/layout/CircleAccentTimeline"/>
    <dgm:cxn modelId="{EDB08023-F46B-4A09-8357-4441E24B42A8}" srcId="{C4937D4C-5A8F-43CD-BE77-44C8724E9195}" destId="{70D85153-6D81-4057-8240-7ECF3A56DEE5}" srcOrd="1" destOrd="0" parTransId="{1E5DBE66-8A1A-4161-AA45-C7B75257885A}" sibTransId="{A0242632-5D12-4980-821B-CF3DD446E78F}"/>
    <dgm:cxn modelId="{AAA87A30-0FBD-4907-9DBB-265A48F305D1}" srcId="{52A1C285-2CC3-458F-A076-A74BE84CCBF3}" destId="{C4937D4C-5A8F-43CD-BE77-44C8724E9195}" srcOrd="1" destOrd="0" parTransId="{2C51604E-099D-40B4-B973-7F661EC2613A}" sibTransId="{DC1A519A-CC03-41C8-A7F6-BE593E16BC8E}"/>
    <dgm:cxn modelId="{EDF88C32-4C6B-46CB-AE3D-BE6CA2589DAD}" type="presOf" srcId="{70D85153-6D81-4057-8240-7ECF3A56DEE5}" destId="{B9AE6575-21A3-4A08-BA46-047ED0A5260C}" srcOrd="0" destOrd="0" presId="urn:microsoft.com/office/officeart/2008/layout/CircleAccentTimeline"/>
    <dgm:cxn modelId="{065B7A5C-126B-43C5-B020-EAFA4EEDFD19}" type="presOf" srcId="{E68F9EA9-E4C5-429A-B010-54CE1B67EB85}" destId="{A39C5FA9-BCBD-4296-ADB6-A4360AB6FC17}" srcOrd="0" destOrd="0" presId="urn:microsoft.com/office/officeart/2008/layout/CircleAccentTimeline"/>
    <dgm:cxn modelId="{FDD41267-3FB7-4D58-B9F6-89BADE78D3C7}" srcId="{C4937D4C-5A8F-43CD-BE77-44C8724E9195}" destId="{0BBD2CF8-16AB-42F6-81D2-727DD05A6D2F}" srcOrd="5" destOrd="0" parTransId="{83C4BD73-1840-468A-B2A3-037B85E4B0FA}" sibTransId="{7A4B52A8-DE22-42FA-AD73-3EB13199D794}"/>
    <dgm:cxn modelId="{A79C7567-44E3-478E-9C30-9D37363C50A3}" type="presOf" srcId="{224E3B11-31E5-4F30-8B75-E7BE9266C144}" destId="{CD61A3A8-F539-44BF-8CC5-53CB34F7A510}" srcOrd="0" destOrd="0" presId="urn:microsoft.com/office/officeart/2008/layout/CircleAccentTimeline"/>
    <dgm:cxn modelId="{E9803654-8A9D-427A-BC0A-743BA0A0B2E6}" srcId="{C4937D4C-5A8F-43CD-BE77-44C8724E9195}" destId="{B81A8197-12FE-4195-8098-82723B2C767C}" srcOrd="3" destOrd="0" parTransId="{2F50711C-3439-4484-A4EF-36F6DEBB87DE}" sibTransId="{10F6AA0F-A1AD-4AE7-82E5-F77BC658A682}"/>
    <dgm:cxn modelId="{D2BE3674-C484-43B4-8988-F99CCBC61FB5}" type="presOf" srcId="{C4937D4C-5A8F-43CD-BE77-44C8724E9195}" destId="{76099761-2DB6-4DC4-825E-EF2F7FFBF3E5}" srcOrd="0" destOrd="0" presId="urn:microsoft.com/office/officeart/2008/layout/CircleAccentTimeline"/>
    <dgm:cxn modelId="{7E892558-4F3F-49E6-83B9-67A806019695}" srcId="{52A1C285-2CC3-458F-A076-A74BE84CCBF3}" destId="{14F425B2-09FF-4549-9F10-95156260F78F}" srcOrd="0" destOrd="0" parTransId="{B9B94D1F-8505-40A6-9498-C6FC34A4A53F}" sibTransId="{0660069B-5795-4A88-8B6F-668770423E91}"/>
    <dgm:cxn modelId="{8488C98F-149C-4EF9-A911-8DBB405C25D5}" srcId="{C4937D4C-5A8F-43CD-BE77-44C8724E9195}" destId="{224E3B11-31E5-4F30-8B75-E7BE9266C144}" srcOrd="2" destOrd="0" parTransId="{C11F5433-0DBF-4FDA-BCBA-CE7D44DAF360}" sibTransId="{816F81F6-30A1-4541-BBD2-733FF9496131}"/>
    <dgm:cxn modelId="{D8A5CC9B-E75C-4CEE-AF7D-6815A7218E02}" srcId="{C4937D4C-5A8F-43CD-BE77-44C8724E9195}" destId="{E04A0E62-6360-4478-8E94-05437DEB668D}" srcOrd="4" destOrd="0" parTransId="{BB90243A-722C-4695-ABA0-66AF40A94DE5}" sibTransId="{3993A8C2-7847-4EDA-9E0E-AC1859E64628}"/>
    <dgm:cxn modelId="{B838319D-707C-427D-8B37-0A2E1A94BB8F}" type="presOf" srcId="{AF622E0F-3F56-4F15-9A08-0E9DE1D65499}" destId="{41404961-27E6-4055-9286-FE32D3522C0F}" srcOrd="0" destOrd="0" presId="urn:microsoft.com/office/officeart/2008/layout/CircleAccentTimeline"/>
    <dgm:cxn modelId="{9F65BAA0-A02D-457B-8EED-CDD258848E01}" srcId="{C4937D4C-5A8F-43CD-BE77-44C8724E9195}" destId="{066514D5-52A3-4C2D-808A-7E559EEA6AFC}" srcOrd="7" destOrd="0" parTransId="{538B8773-FD91-4B1F-96B9-AB046293C862}" sibTransId="{566B8A18-93C4-419C-A7D5-7124CD3CB51C}"/>
    <dgm:cxn modelId="{80EAD2A7-0C1A-447B-B281-397362339F1D}" srcId="{C4937D4C-5A8F-43CD-BE77-44C8724E9195}" destId="{FFB016B8-F4CD-4486-A9A4-EB494CE7DB14}" srcOrd="8" destOrd="0" parTransId="{5D057414-8997-46CE-B435-0A18A212EF65}" sibTransId="{963305DF-2E61-493E-AED4-6DB9E63E8BD4}"/>
    <dgm:cxn modelId="{E9F015C7-BEAE-4EE9-853E-7699DA3B1F25}" type="presOf" srcId="{14F425B2-09FF-4549-9F10-95156260F78F}" destId="{6174A676-5066-4114-AB21-0A64ED2AFCA4}" srcOrd="0" destOrd="0" presId="urn:microsoft.com/office/officeart/2008/layout/CircleAccentTimeline"/>
    <dgm:cxn modelId="{958054CC-D5FF-4398-B808-9C0EB2E812CE}" srcId="{C4937D4C-5A8F-43CD-BE77-44C8724E9195}" destId="{E68F9EA9-E4C5-429A-B010-54CE1B67EB85}" srcOrd="6" destOrd="0" parTransId="{F3221AD0-E5C7-4285-83F6-7BEE94CB1A7F}" sibTransId="{C1DFF6CC-5B5F-4124-8306-EB9F0047B4F1}"/>
    <dgm:cxn modelId="{9974DBD1-84C6-4C69-9280-1D074FF524AA}" type="presOf" srcId="{52A1C285-2CC3-458F-A076-A74BE84CCBF3}" destId="{E18B7879-4FE9-4BAE-8985-46CEB5F5A92F}" srcOrd="0" destOrd="0" presId="urn:microsoft.com/office/officeart/2008/layout/CircleAccentTimeline"/>
    <dgm:cxn modelId="{183B91E0-DB1D-4F6B-9035-347C9C71A560}" type="presOf" srcId="{FFB016B8-F4CD-4486-A9A4-EB494CE7DB14}" destId="{84D98D62-5421-4AEF-9871-3E48562C42BE}" srcOrd="0" destOrd="0" presId="urn:microsoft.com/office/officeart/2008/layout/CircleAccentTimeline"/>
    <dgm:cxn modelId="{7ADBF8E8-ECE4-40DC-AED7-4460844C1561}" type="presOf" srcId="{B81A8197-12FE-4195-8098-82723B2C767C}" destId="{9F165F44-B67D-479F-BF19-3DE2B7F24B12}" srcOrd="0" destOrd="0" presId="urn:microsoft.com/office/officeart/2008/layout/CircleAccentTimeline"/>
    <dgm:cxn modelId="{C2AFCCF7-3E40-4A6D-84D2-0DBE58E381D2}" type="presOf" srcId="{066514D5-52A3-4C2D-808A-7E559EEA6AFC}" destId="{EEF8528D-C79C-47D9-8EDF-E20BB9B733FC}" srcOrd="0" destOrd="0" presId="urn:microsoft.com/office/officeart/2008/layout/CircleAccentTimeline"/>
    <dgm:cxn modelId="{DED522F9-1225-48F7-9FCC-6C0E8DB3C60B}" type="presOf" srcId="{0BBD2CF8-16AB-42F6-81D2-727DD05A6D2F}" destId="{7D3F6C66-D9EE-4428-9ADB-CB133D954042}" srcOrd="0" destOrd="0" presId="urn:microsoft.com/office/officeart/2008/layout/CircleAccentTimeline"/>
    <dgm:cxn modelId="{051574FB-128F-4FF8-845D-54EE18E57399}" srcId="{C4937D4C-5A8F-43CD-BE77-44C8724E9195}" destId="{AF622E0F-3F56-4F15-9A08-0E9DE1D65499}" srcOrd="0" destOrd="0" parTransId="{968A4780-AC39-4FBC-ADE7-48198C59AF71}" sibTransId="{78B27E22-6131-4A40-B3E5-F02C0EA00638}"/>
    <dgm:cxn modelId="{F981F4F0-7F74-4753-AF0D-27AD382EE70F}" type="presParOf" srcId="{E18B7879-4FE9-4BAE-8985-46CEB5F5A92F}" destId="{C69CCE52-A3AB-41E2-B034-4C2292A79855}" srcOrd="0" destOrd="0" presId="urn:microsoft.com/office/officeart/2008/layout/CircleAccentTimeline"/>
    <dgm:cxn modelId="{2AA0373F-9845-4276-B111-F321BC121F7E}" type="presParOf" srcId="{C69CCE52-A3AB-41E2-B034-4C2292A79855}" destId="{A7FF62EF-CFE8-4053-BD0D-C7B5866ABCF1}" srcOrd="0" destOrd="0" presId="urn:microsoft.com/office/officeart/2008/layout/CircleAccentTimeline"/>
    <dgm:cxn modelId="{B929F49B-9C8E-4E9A-BDD8-543FCA95E19B}" type="presParOf" srcId="{C69CCE52-A3AB-41E2-B034-4C2292A79855}" destId="{6174A676-5066-4114-AB21-0A64ED2AFCA4}" srcOrd="1" destOrd="0" presId="urn:microsoft.com/office/officeart/2008/layout/CircleAccentTimeline"/>
    <dgm:cxn modelId="{1F1090D9-6010-4868-B80F-4A35B434ABAE}" type="presParOf" srcId="{C69CCE52-A3AB-41E2-B034-4C2292A79855}" destId="{E0DFB270-0697-409F-ACF3-470D3264BBE5}" srcOrd="2" destOrd="0" presId="urn:microsoft.com/office/officeart/2008/layout/CircleAccentTimeline"/>
    <dgm:cxn modelId="{6AFB6A9B-0586-4992-9826-BA7EA66802A8}" type="presParOf" srcId="{E18B7879-4FE9-4BAE-8985-46CEB5F5A92F}" destId="{52CD387F-5AEE-4854-9D39-B0287851DDAE}" srcOrd="1" destOrd="0" presId="urn:microsoft.com/office/officeart/2008/layout/CircleAccentTimeline"/>
    <dgm:cxn modelId="{7C45E877-5D3E-4778-8BC5-9A26000B238F}" type="presParOf" srcId="{E18B7879-4FE9-4BAE-8985-46CEB5F5A92F}" destId="{8E0E8BEF-49C0-4BB4-81D8-BC56986D197C}" srcOrd="2" destOrd="0" presId="urn:microsoft.com/office/officeart/2008/layout/CircleAccentTimeline"/>
    <dgm:cxn modelId="{7E64E91F-51CB-4B4F-8BF3-3F2B482F34BC}" type="presParOf" srcId="{E18B7879-4FE9-4BAE-8985-46CEB5F5A92F}" destId="{F5F43250-119C-489B-87E1-C1F3440D53B9}" srcOrd="3" destOrd="0" presId="urn:microsoft.com/office/officeart/2008/layout/CircleAccentTimeline"/>
    <dgm:cxn modelId="{EA0B4604-C380-4C5C-9808-5C10D1CF1455}" type="presParOf" srcId="{F5F43250-119C-489B-87E1-C1F3440D53B9}" destId="{094456E2-4257-4C8A-B302-DEC81861FAE1}" srcOrd="0" destOrd="0" presId="urn:microsoft.com/office/officeart/2008/layout/CircleAccentTimeline"/>
    <dgm:cxn modelId="{7BFB31C4-CFD1-4B23-B9E9-66CEB6071F3C}" type="presParOf" srcId="{F5F43250-119C-489B-87E1-C1F3440D53B9}" destId="{76099761-2DB6-4DC4-825E-EF2F7FFBF3E5}" srcOrd="1" destOrd="0" presId="urn:microsoft.com/office/officeart/2008/layout/CircleAccentTimeline"/>
    <dgm:cxn modelId="{D5AEF877-944D-497A-BDC7-07F082D0A534}" type="presParOf" srcId="{F5F43250-119C-489B-87E1-C1F3440D53B9}" destId="{1F34FE6B-18F7-4BAD-9841-9F48863DF3BA}" srcOrd="2" destOrd="0" presId="urn:microsoft.com/office/officeart/2008/layout/CircleAccentTimeline"/>
    <dgm:cxn modelId="{1ADD6433-56F0-4B8F-9663-D91F1F2F7B48}" type="presParOf" srcId="{E18B7879-4FE9-4BAE-8985-46CEB5F5A92F}" destId="{30FAB458-A16C-48A2-A9CE-69DACED31442}" srcOrd="4" destOrd="0" presId="urn:microsoft.com/office/officeart/2008/layout/CircleAccentTimeline"/>
    <dgm:cxn modelId="{B1D692A4-F526-4B4B-85ED-20CE3A5D5259}" type="presParOf" srcId="{E18B7879-4FE9-4BAE-8985-46CEB5F5A92F}" destId="{5BD26AED-5F83-49B3-A9BD-A99765570161}" srcOrd="5" destOrd="0" presId="urn:microsoft.com/office/officeart/2008/layout/CircleAccentTimeline"/>
    <dgm:cxn modelId="{B278EF81-1394-4C4C-972C-CC8F840EE4C5}" type="presParOf" srcId="{E18B7879-4FE9-4BAE-8985-46CEB5F5A92F}" destId="{C6D8E1C6-5808-49EF-8B91-3D89A2181E2D}" srcOrd="6" destOrd="0" presId="urn:microsoft.com/office/officeart/2008/layout/CircleAccentTimeline"/>
    <dgm:cxn modelId="{93C547EC-CF02-450C-BBEB-6DD31710B0A7}" type="presParOf" srcId="{E18B7879-4FE9-4BAE-8985-46CEB5F5A92F}" destId="{846A8F81-FF93-42B1-9092-050AA0E37494}" srcOrd="7" destOrd="0" presId="urn:microsoft.com/office/officeart/2008/layout/CircleAccentTimeline"/>
    <dgm:cxn modelId="{28B77D32-C5A6-4951-803F-CF0559946FBC}" type="presParOf" srcId="{846A8F81-FF93-42B1-9092-050AA0E37494}" destId="{B3B1B643-8D3A-49EA-8BFF-7EF50781D147}" srcOrd="0" destOrd="0" presId="urn:microsoft.com/office/officeart/2008/layout/CircleAccentTimeline"/>
    <dgm:cxn modelId="{4D06F488-A320-4FFC-A1A0-3D6E872524A1}" type="presParOf" srcId="{846A8F81-FF93-42B1-9092-050AA0E37494}" destId="{41404961-27E6-4055-9286-FE32D3522C0F}" srcOrd="1" destOrd="0" presId="urn:microsoft.com/office/officeart/2008/layout/CircleAccentTimeline"/>
    <dgm:cxn modelId="{CF510010-69A1-4CBE-A3A2-D250D29840D7}" type="presParOf" srcId="{846A8F81-FF93-42B1-9092-050AA0E37494}" destId="{71F5C38C-4A13-450B-B0F4-C8BD501BFA43}" srcOrd="2" destOrd="0" presId="urn:microsoft.com/office/officeart/2008/layout/CircleAccentTimeline"/>
    <dgm:cxn modelId="{789D41C2-8154-42C3-BCD2-7A2625E51099}" type="presParOf" srcId="{E18B7879-4FE9-4BAE-8985-46CEB5F5A92F}" destId="{2363969E-ACFA-4736-BEDC-AE344CA4070E}" srcOrd="8" destOrd="0" presId="urn:microsoft.com/office/officeart/2008/layout/CircleAccentTimeline"/>
    <dgm:cxn modelId="{F6A82E11-E826-4372-996D-FA91900ECB20}" type="presParOf" srcId="{E18B7879-4FE9-4BAE-8985-46CEB5F5A92F}" destId="{9D24DB6A-DDC4-4568-9295-18F6F2377FD5}" srcOrd="9" destOrd="0" presId="urn:microsoft.com/office/officeart/2008/layout/CircleAccentTimeline"/>
    <dgm:cxn modelId="{F2BBF9C2-DDC0-44F0-94BC-BDDA557C1604}" type="presParOf" srcId="{E18B7879-4FE9-4BAE-8985-46CEB5F5A92F}" destId="{908E6A4D-D783-48D7-9AB8-B3E38AC71D9E}" srcOrd="10" destOrd="0" presId="urn:microsoft.com/office/officeart/2008/layout/CircleAccentTimeline"/>
    <dgm:cxn modelId="{EA748AB7-096D-4E0B-A1B6-3D1347AC84E1}" type="presParOf" srcId="{E18B7879-4FE9-4BAE-8985-46CEB5F5A92F}" destId="{65B57C20-C66D-47C8-B34E-6421734CD0B0}" srcOrd="11" destOrd="0" presId="urn:microsoft.com/office/officeart/2008/layout/CircleAccentTimeline"/>
    <dgm:cxn modelId="{9208CB82-CA82-4286-AE24-3309F2EA7201}" type="presParOf" srcId="{65B57C20-C66D-47C8-B34E-6421734CD0B0}" destId="{5CF51044-C513-4AE1-8BA3-4A859D1C8DF5}" srcOrd="0" destOrd="0" presId="urn:microsoft.com/office/officeart/2008/layout/CircleAccentTimeline"/>
    <dgm:cxn modelId="{786752E3-698D-4981-B263-B101ADEE8E3F}" type="presParOf" srcId="{65B57C20-C66D-47C8-B34E-6421734CD0B0}" destId="{B9AE6575-21A3-4A08-BA46-047ED0A5260C}" srcOrd="1" destOrd="0" presId="urn:microsoft.com/office/officeart/2008/layout/CircleAccentTimeline"/>
    <dgm:cxn modelId="{EFF67410-EA64-4883-88CF-BDBF532C9F0C}" type="presParOf" srcId="{65B57C20-C66D-47C8-B34E-6421734CD0B0}" destId="{1BB0E923-200F-41B7-8104-D0803449EE6B}" srcOrd="2" destOrd="0" presId="urn:microsoft.com/office/officeart/2008/layout/CircleAccentTimeline"/>
    <dgm:cxn modelId="{1C508834-A2C3-4028-9B40-AEF3B016F5CA}" type="presParOf" srcId="{E18B7879-4FE9-4BAE-8985-46CEB5F5A92F}" destId="{B37742DF-F223-40B6-91EF-2491816F1597}" srcOrd="12" destOrd="0" presId="urn:microsoft.com/office/officeart/2008/layout/CircleAccentTimeline"/>
    <dgm:cxn modelId="{80DC1979-0DCB-4E8F-9D30-72AFABF583F2}" type="presParOf" srcId="{E18B7879-4FE9-4BAE-8985-46CEB5F5A92F}" destId="{12E67B28-FE30-44ED-AB8D-AD93C9B2D369}" srcOrd="13" destOrd="0" presId="urn:microsoft.com/office/officeart/2008/layout/CircleAccentTimeline"/>
    <dgm:cxn modelId="{27C23507-AF25-4345-BA03-A4AAD1D71D74}" type="presParOf" srcId="{E18B7879-4FE9-4BAE-8985-46CEB5F5A92F}" destId="{CB91ECBA-5C2A-4269-8A9E-FA189518993E}" srcOrd="14" destOrd="0" presId="urn:microsoft.com/office/officeart/2008/layout/CircleAccentTimeline"/>
    <dgm:cxn modelId="{41FF52AF-41E2-470C-A6EA-6F1F50D266BE}" type="presParOf" srcId="{E18B7879-4FE9-4BAE-8985-46CEB5F5A92F}" destId="{A22339C5-0E41-4112-A49E-CA541A81F535}" srcOrd="15" destOrd="0" presId="urn:microsoft.com/office/officeart/2008/layout/CircleAccentTimeline"/>
    <dgm:cxn modelId="{60148AEF-4AA4-4C6A-84C8-D35C99ED78F0}" type="presParOf" srcId="{A22339C5-0E41-4112-A49E-CA541A81F535}" destId="{2EEFF721-261F-4541-9885-1015CA37943A}" srcOrd="0" destOrd="0" presId="urn:microsoft.com/office/officeart/2008/layout/CircleAccentTimeline"/>
    <dgm:cxn modelId="{C859C96A-EF34-462B-B187-2383EDADA439}" type="presParOf" srcId="{A22339C5-0E41-4112-A49E-CA541A81F535}" destId="{CD61A3A8-F539-44BF-8CC5-53CB34F7A510}" srcOrd="1" destOrd="0" presId="urn:microsoft.com/office/officeart/2008/layout/CircleAccentTimeline"/>
    <dgm:cxn modelId="{EAD1FFC9-735D-44A1-B377-62A4DFABEE3B}" type="presParOf" srcId="{A22339C5-0E41-4112-A49E-CA541A81F535}" destId="{7B6DC342-9154-40F9-9D65-29C75709A1CF}" srcOrd="2" destOrd="0" presId="urn:microsoft.com/office/officeart/2008/layout/CircleAccentTimeline"/>
    <dgm:cxn modelId="{56B37151-52FB-444B-B6E7-669FA5C30844}" type="presParOf" srcId="{E18B7879-4FE9-4BAE-8985-46CEB5F5A92F}" destId="{CB2BA50E-A0A6-4E48-8730-92EFDBA6DAC9}" srcOrd="16" destOrd="0" presId="urn:microsoft.com/office/officeart/2008/layout/CircleAccentTimeline"/>
    <dgm:cxn modelId="{41D15085-BE73-49F6-8FE2-7D2D9CBA3C64}" type="presParOf" srcId="{E18B7879-4FE9-4BAE-8985-46CEB5F5A92F}" destId="{3C7697C9-E43F-4CB8-B9FD-DF518423D84D}" srcOrd="17" destOrd="0" presId="urn:microsoft.com/office/officeart/2008/layout/CircleAccentTimeline"/>
    <dgm:cxn modelId="{33782DBA-202E-4C7A-AA99-EF137AF82AF2}" type="presParOf" srcId="{E18B7879-4FE9-4BAE-8985-46CEB5F5A92F}" destId="{766DB49B-A30E-47E7-8713-EF6593B9F125}" srcOrd="18" destOrd="0" presId="urn:microsoft.com/office/officeart/2008/layout/CircleAccentTimeline"/>
    <dgm:cxn modelId="{AFEFE340-C856-40A4-9A5A-1BC410807FCF}" type="presParOf" srcId="{E18B7879-4FE9-4BAE-8985-46CEB5F5A92F}" destId="{315859A9-2FF2-4F4C-8DA5-0C6392E365E7}" srcOrd="19" destOrd="0" presId="urn:microsoft.com/office/officeart/2008/layout/CircleAccentTimeline"/>
    <dgm:cxn modelId="{F7EE6988-DC4F-4AF4-81AE-BC95C9F8A3E3}" type="presParOf" srcId="{315859A9-2FF2-4F4C-8DA5-0C6392E365E7}" destId="{C3F765DA-BE45-4BA8-869E-91426633AD2C}" srcOrd="0" destOrd="0" presId="urn:microsoft.com/office/officeart/2008/layout/CircleAccentTimeline"/>
    <dgm:cxn modelId="{639DBF74-B2B7-4443-A489-02B27D30BEA2}" type="presParOf" srcId="{315859A9-2FF2-4F4C-8DA5-0C6392E365E7}" destId="{9F165F44-B67D-479F-BF19-3DE2B7F24B12}" srcOrd="1" destOrd="0" presId="urn:microsoft.com/office/officeart/2008/layout/CircleAccentTimeline"/>
    <dgm:cxn modelId="{E73BBB13-0A5D-4DE0-AA19-837D809B4B9A}" type="presParOf" srcId="{315859A9-2FF2-4F4C-8DA5-0C6392E365E7}" destId="{C0B2B4AB-C8F9-43B1-8784-0B9D095D8395}" srcOrd="2" destOrd="0" presId="urn:microsoft.com/office/officeart/2008/layout/CircleAccentTimeline"/>
    <dgm:cxn modelId="{FD9350E2-9260-44E6-88AC-80277FFCEE88}" type="presParOf" srcId="{E18B7879-4FE9-4BAE-8985-46CEB5F5A92F}" destId="{59CEE964-17B5-4B51-B4A6-97AF3D21D147}" srcOrd="20" destOrd="0" presId="urn:microsoft.com/office/officeart/2008/layout/CircleAccentTimeline"/>
    <dgm:cxn modelId="{AE9DFCA9-A5F4-4828-9656-659815001E93}" type="presParOf" srcId="{E18B7879-4FE9-4BAE-8985-46CEB5F5A92F}" destId="{4D671125-9D41-4822-AF53-A946F97C967B}" srcOrd="21" destOrd="0" presId="urn:microsoft.com/office/officeart/2008/layout/CircleAccentTimeline"/>
    <dgm:cxn modelId="{B03696BA-9471-486D-8E50-B7719F1DC2FE}" type="presParOf" srcId="{E18B7879-4FE9-4BAE-8985-46CEB5F5A92F}" destId="{D0C908E8-78EC-4A29-AC8C-70A8DC96C952}" srcOrd="22" destOrd="0" presId="urn:microsoft.com/office/officeart/2008/layout/CircleAccentTimeline"/>
    <dgm:cxn modelId="{3CC62795-75A8-48AA-8043-5A1283F88ADE}" type="presParOf" srcId="{E18B7879-4FE9-4BAE-8985-46CEB5F5A92F}" destId="{E418591F-E501-4956-A00A-3A16B7ED1B98}" srcOrd="23" destOrd="0" presId="urn:microsoft.com/office/officeart/2008/layout/CircleAccentTimeline"/>
    <dgm:cxn modelId="{37D110DC-8409-4B54-909C-B64A6092A5D4}" type="presParOf" srcId="{E418591F-E501-4956-A00A-3A16B7ED1B98}" destId="{61549AE2-AFCB-409B-8E19-2B7CDC28F61E}" srcOrd="0" destOrd="0" presId="urn:microsoft.com/office/officeart/2008/layout/CircleAccentTimeline"/>
    <dgm:cxn modelId="{A80807A5-1CE9-4100-94CD-B9F423792D03}" type="presParOf" srcId="{E418591F-E501-4956-A00A-3A16B7ED1B98}" destId="{ADE4BE1D-8C38-4213-A27C-9B1F74024559}" srcOrd="1" destOrd="0" presId="urn:microsoft.com/office/officeart/2008/layout/CircleAccentTimeline"/>
    <dgm:cxn modelId="{544DC17E-0831-4A5E-9EE8-ACF3CAC2310A}" type="presParOf" srcId="{E418591F-E501-4956-A00A-3A16B7ED1B98}" destId="{5D43CCA7-ED0B-4FE3-AD14-9F0D6E973A9C}" srcOrd="2" destOrd="0" presId="urn:microsoft.com/office/officeart/2008/layout/CircleAccentTimeline"/>
    <dgm:cxn modelId="{718611CB-F68F-4543-8AC7-9B3D1808337D}" type="presParOf" srcId="{E18B7879-4FE9-4BAE-8985-46CEB5F5A92F}" destId="{F0FADDB4-8215-4080-985E-46947D212FA2}" srcOrd="24" destOrd="0" presId="urn:microsoft.com/office/officeart/2008/layout/CircleAccentTimeline"/>
    <dgm:cxn modelId="{67F5493C-636D-4336-AFD5-09A19AE6822D}" type="presParOf" srcId="{E18B7879-4FE9-4BAE-8985-46CEB5F5A92F}" destId="{E862F1D7-2CDC-478A-BA77-9F5366A4634C}" srcOrd="25" destOrd="0" presId="urn:microsoft.com/office/officeart/2008/layout/CircleAccentTimeline"/>
    <dgm:cxn modelId="{F74FF383-E6AC-45AF-A377-CF5475339720}" type="presParOf" srcId="{E18B7879-4FE9-4BAE-8985-46CEB5F5A92F}" destId="{7E718D2A-048B-4222-AB91-57ED04727F33}" srcOrd="26" destOrd="0" presId="urn:microsoft.com/office/officeart/2008/layout/CircleAccentTimeline"/>
    <dgm:cxn modelId="{B1EACCD7-4435-42F3-A073-A363A311EC29}" type="presParOf" srcId="{E18B7879-4FE9-4BAE-8985-46CEB5F5A92F}" destId="{A1537158-6092-4CEF-B339-5E4C07186823}" srcOrd="27" destOrd="0" presId="urn:microsoft.com/office/officeart/2008/layout/CircleAccentTimeline"/>
    <dgm:cxn modelId="{B8CC5303-3932-4F3F-863E-863E7AF63B24}" type="presParOf" srcId="{A1537158-6092-4CEF-B339-5E4C07186823}" destId="{2A30135B-DC3A-4312-AA6C-3A790D45B88F}" srcOrd="0" destOrd="0" presId="urn:microsoft.com/office/officeart/2008/layout/CircleAccentTimeline"/>
    <dgm:cxn modelId="{2DA395A7-03EC-4568-9221-75FE8599F03A}" type="presParOf" srcId="{A1537158-6092-4CEF-B339-5E4C07186823}" destId="{7D3F6C66-D9EE-4428-9ADB-CB133D954042}" srcOrd="1" destOrd="0" presId="urn:microsoft.com/office/officeart/2008/layout/CircleAccentTimeline"/>
    <dgm:cxn modelId="{DE2A1B72-F48F-4756-BD96-B406AF1915DA}" type="presParOf" srcId="{A1537158-6092-4CEF-B339-5E4C07186823}" destId="{8F4FF99D-E771-41F8-834A-640CDA9BD652}" srcOrd="2" destOrd="0" presId="urn:microsoft.com/office/officeart/2008/layout/CircleAccentTimeline"/>
    <dgm:cxn modelId="{EE07BC39-827F-4590-9B64-2D193AC3BD6E}" type="presParOf" srcId="{E18B7879-4FE9-4BAE-8985-46CEB5F5A92F}" destId="{BB67578D-8F77-4866-A90A-97513D070546}" srcOrd="28" destOrd="0" presId="urn:microsoft.com/office/officeart/2008/layout/CircleAccentTimeline"/>
    <dgm:cxn modelId="{A512B9CE-D229-4A58-A79A-00E8D8FF8DA0}" type="presParOf" srcId="{E18B7879-4FE9-4BAE-8985-46CEB5F5A92F}" destId="{28202D1B-A737-4539-8C82-711834622C53}" srcOrd="29" destOrd="0" presId="urn:microsoft.com/office/officeart/2008/layout/CircleAccentTimeline"/>
    <dgm:cxn modelId="{8F017F1A-3D2D-4B74-BA4D-FA217E7567B9}" type="presParOf" srcId="{E18B7879-4FE9-4BAE-8985-46CEB5F5A92F}" destId="{CF4C4380-F08E-452F-B8CB-ACA92D4E991E}" srcOrd="30" destOrd="0" presId="urn:microsoft.com/office/officeart/2008/layout/CircleAccentTimeline"/>
    <dgm:cxn modelId="{439B4ABC-6F74-4C6C-8E64-E1DD3CF7BDD7}" type="presParOf" srcId="{E18B7879-4FE9-4BAE-8985-46CEB5F5A92F}" destId="{FEB775ED-E09F-460C-AA11-8EAE987856FA}" srcOrd="31" destOrd="0" presId="urn:microsoft.com/office/officeart/2008/layout/CircleAccentTimeline"/>
    <dgm:cxn modelId="{4D539661-BAB3-43EE-99B9-4F8F8CB31508}" type="presParOf" srcId="{FEB775ED-E09F-460C-AA11-8EAE987856FA}" destId="{9FFD0553-58E0-4D72-95C7-8124E02BC5CB}" srcOrd="0" destOrd="0" presId="urn:microsoft.com/office/officeart/2008/layout/CircleAccentTimeline"/>
    <dgm:cxn modelId="{A63876A1-D1BE-417A-9BE3-44944A9185D4}" type="presParOf" srcId="{FEB775ED-E09F-460C-AA11-8EAE987856FA}" destId="{A39C5FA9-BCBD-4296-ADB6-A4360AB6FC17}" srcOrd="1" destOrd="0" presId="urn:microsoft.com/office/officeart/2008/layout/CircleAccentTimeline"/>
    <dgm:cxn modelId="{F2FABEAE-FF94-4817-AEC0-BB28FBF24618}" type="presParOf" srcId="{FEB775ED-E09F-460C-AA11-8EAE987856FA}" destId="{37237D8C-E244-4A99-B4C2-2CCAA0B32AB1}" srcOrd="2" destOrd="0" presId="urn:microsoft.com/office/officeart/2008/layout/CircleAccentTimeline"/>
    <dgm:cxn modelId="{2E20AFDB-8398-4713-8519-E91C049C4347}" type="presParOf" srcId="{E18B7879-4FE9-4BAE-8985-46CEB5F5A92F}" destId="{26057790-1F25-4523-ADE1-F3075EBEC95B}" srcOrd="32" destOrd="0" presId="urn:microsoft.com/office/officeart/2008/layout/CircleAccentTimeline"/>
    <dgm:cxn modelId="{10A86FEB-698C-49BB-A711-C508789A09A7}" type="presParOf" srcId="{E18B7879-4FE9-4BAE-8985-46CEB5F5A92F}" destId="{CFE6BD4F-3FA3-4E00-A90E-C3534962A832}" srcOrd="33" destOrd="0" presId="urn:microsoft.com/office/officeart/2008/layout/CircleAccentTimeline"/>
    <dgm:cxn modelId="{EC31C2E7-2C6D-4E44-AB42-4B6192304F30}" type="presParOf" srcId="{E18B7879-4FE9-4BAE-8985-46CEB5F5A92F}" destId="{F29C1B30-FE71-4C8B-A620-38F7FF877A5A}" srcOrd="34" destOrd="0" presId="urn:microsoft.com/office/officeart/2008/layout/CircleAccentTimeline"/>
    <dgm:cxn modelId="{CE5B5BE6-0BAC-4669-B254-EBC1FC68273E}" type="presParOf" srcId="{E18B7879-4FE9-4BAE-8985-46CEB5F5A92F}" destId="{48583911-DE6F-4ED2-AD30-368F5EDE1F8E}" srcOrd="35" destOrd="0" presId="urn:microsoft.com/office/officeart/2008/layout/CircleAccentTimeline"/>
    <dgm:cxn modelId="{D2330CB1-0E7B-40E9-BE2B-91F0046AF714}" type="presParOf" srcId="{48583911-DE6F-4ED2-AD30-368F5EDE1F8E}" destId="{0F04F87C-D4E2-44D1-B5D3-87ADEBF3E2A9}" srcOrd="0" destOrd="0" presId="urn:microsoft.com/office/officeart/2008/layout/CircleAccentTimeline"/>
    <dgm:cxn modelId="{1F7A6205-213C-4647-9A13-4125F2C03154}" type="presParOf" srcId="{48583911-DE6F-4ED2-AD30-368F5EDE1F8E}" destId="{EEF8528D-C79C-47D9-8EDF-E20BB9B733FC}" srcOrd="1" destOrd="0" presId="urn:microsoft.com/office/officeart/2008/layout/CircleAccentTimeline"/>
    <dgm:cxn modelId="{0C6EDDE5-1871-47A0-AD46-42F90282760A}" type="presParOf" srcId="{48583911-DE6F-4ED2-AD30-368F5EDE1F8E}" destId="{0C8FDF41-E28C-415F-B859-0E4170478B2A}" srcOrd="2" destOrd="0" presId="urn:microsoft.com/office/officeart/2008/layout/CircleAccentTimeline"/>
    <dgm:cxn modelId="{B58F9CFB-6CDA-4FF3-BCC1-0FC3FA94B4FB}" type="presParOf" srcId="{E18B7879-4FE9-4BAE-8985-46CEB5F5A92F}" destId="{6A6996D6-6307-471A-AFF7-46D7C5F77663}" srcOrd="36" destOrd="0" presId="urn:microsoft.com/office/officeart/2008/layout/CircleAccentTimeline"/>
    <dgm:cxn modelId="{9B75F81E-A435-43E1-9F29-072AF0983FEA}" type="presParOf" srcId="{E18B7879-4FE9-4BAE-8985-46CEB5F5A92F}" destId="{52E8FC34-1B61-4EEB-8E59-BE80DE1182F8}" srcOrd="37" destOrd="0" presId="urn:microsoft.com/office/officeart/2008/layout/CircleAccentTimeline"/>
    <dgm:cxn modelId="{C1AD6B32-C610-43F0-BB90-2D0ECA0B2233}" type="presParOf" srcId="{E18B7879-4FE9-4BAE-8985-46CEB5F5A92F}" destId="{4BF8B874-FB64-42EA-8D97-F921DCBC8021}" srcOrd="38" destOrd="0" presId="urn:microsoft.com/office/officeart/2008/layout/CircleAccentTimeline"/>
    <dgm:cxn modelId="{E0D43FF8-97CA-41EE-8D8B-A2372F1D4C58}" type="presParOf" srcId="{E18B7879-4FE9-4BAE-8985-46CEB5F5A92F}" destId="{6130C351-1343-4BFA-8AFC-D985DE4AAF78}" srcOrd="39" destOrd="0" presId="urn:microsoft.com/office/officeart/2008/layout/CircleAccentTimeline"/>
    <dgm:cxn modelId="{F668DE8E-CB8B-4FA8-9944-9A17DE46EA83}" type="presParOf" srcId="{6130C351-1343-4BFA-8AFC-D985DE4AAF78}" destId="{4EBE03F9-784E-4EE0-9E76-3B41CCBE974C}" srcOrd="0" destOrd="0" presId="urn:microsoft.com/office/officeart/2008/layout/CircleAccentTimeline"/>
    <dgm:cxn modelId="{2B774AC9-5976-46DF-B61A-4201AB9F8619}" type="presParOf" srcId="{6130C351-1343-4BFA-8AFC-D985DE4AAF78}" destId="{84D98D62-5421-4AEF-9871-3E48562C42BE}" srcOrd="1" destOrd="0" presId="urn:microsoft.com/office/officeart/2008/layout/CircleAccentTimeline"/>
    <dgm:cxn modelId="{E275660E-F87A-4447-B917-A5942F7BAB82}" type="presParOf" srcId="{6130C351-1343-4BFA-8AFC-D985DE4AAF78}" destId="{A54FF1B7-2285-4493-BFC6-19497E71F009}" srcOrd="2" destOrd="0" presId="urn:microsoft.com/office/officeart/2008/layout/CircleAccentTimeline"/>
    <dgm:cxn modelId="{583DAB5A-15ED-4BDD-8940-858E6105BCD3}" type="presParOf" srcId="{E18B7879-4FE9-4BAE-8985-46CEB5F5A92F}" destId="{D6AA797E-B499-4C1B-933A-B526660DEB45}" srcOrd="40" destOrd="0" presId="urn:microsoft.com/office/officeart/2008/layout/CircleAccentTimeline"/>
    <dgm:cxn modelId="{8F1B720A-14CF-45F9-98E1-40A79BD66D50}" type="presParOf" srcId="{E18B7879-4FE9-4BAE-8985-46CEB5F5A92F}" destId="{09D2B4D5-38C8-4B50-AEA2-1CFDB68A10EB}" srcOrd="4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AF656E-5A8B-4C23-8BBD-F00DACD6541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64843DE-3188-4D50-84D6-06F23F9CD921}">
      <dgm:prSet phldrT="[Texto]" custT="1"/>
      <dgm:spPr>
        <a:xfrm>
          <a:off x="2573" y="707865"/>
          <a:ext cx="2041820" cy="1225092"/>
        </a:xfrm>
        <a:solidFill>
          <a:schemeClr val="accent5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1) Cuadro de Clasificación Documental (CCD).</a:t>
          </a:r>
        </a:p>
      </dgm:t>
    </dgm:pt>
    <dgm:pt modelId="{098C280F-704D-41BC-A058-CCEF53992EA0}" type="parTrans" cxnId="{34FF172A-883F-4CE2-96C2-7B0C300DD098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B7D32C-F427-4E3B-B4E8-BC91B1E1100B}" type="sibTrans" cxnId="{34FF172A-883F-4CE2-96C2-7B0C300DD098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A51B64-0DED-43AF-8CFC-8147E7739BEF}">
      <dgm:prSet phldrT="[Texto]" custT="1"/>
      <dgm:spPr>
        <a:xfrm>
          <a:off x="2248576" y="3566414"/>
          <a:ext cx="2041820" cy="1225092"/>
        </a:xfrm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9) Tabla de Valoración Documental (TVD)</a:t>
          </a:r>
        </a:p>
      </dgm:t>
    </dgm:pt>
    <dgm:pt modelId="{10F47A8F-A77C-4FF4-9835-3405527025C5}" type="parTrans" cxnId="{2F97045B-64BC-4ACB-AA60-D716C8AAECED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EBC8D4-C959-4F07-992E-56F2ABBB82AF}" type="sibTrans" cxnId="{2F97045B-64BC-4ACB-AA60-D716C8AAECED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99D46E-80C1-4E4D-9E9D-FC8D20C01AFE}">
      <dgm:prSet phldrT="[Texto]" custT="1"/>
      <dgm:spPr>
        <a:xfrm>
          <a:off x="4494579" y="3566414"/>
          <a:ext cx="2041820" cy="1225092"/>
        </a:xfrm>
        <a:solidFill>
          <a:schemeClr val="tx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10) Reglamento Interno de Archivo</a:t>
          </a:r>
        </a:p>
      </dgm:t>
    </dgm:pt>
    <dgm:pt modelId="{B57E9975-3E06-4549-9250-994F85C034B2}" type="parTrans" cxnId="{DF438E70-9BC6-4B33-97B6-C080A3B42161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43ADDA-038E-43F6-B578-7206795CCCFB}" type="sibTrans" cxnId="{DF438E70-9BC6-4B33-97B6-C080A3B42161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E35A9A-073B-4339-9576-DC0BCCDD4B89}">
      <dgm:prSet phldrT="[Texto]" custT="1"/>
      <dgm:spPr>
        <a:xfrm>
          <a:off x="2248576" y="707865"/>
          <a:ext cx="2041820" cy="1225092"/>
        </a:xfrm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2) Tabla de Retención Documental (TRD). </a:t>
          </a:r>
        </a:p>
      </dgm:t>
    </dgm:pt>
    <dgm:pt modelId="{C73603EC-A31B-46AC-B2E3-0E85C8A11135}" type="parTrans" cxnId="{CA3F09CD-172C-477C-A19D-56A66F88C53D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2271BD-7AC4-4C77-9E16-4C42E2DC1B9E}" type="sibTrans" cxnId="{CA3F09CD-172C-477C-A19D-56A66F88C53D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5523C6-4147-4DEE-B3BB-12A495A2BA44}">
      <dgm:prSet phldrT="[Texto]" custT="1"/>
      <dgm:spPr>
        <a:xfrm>
          <a:off x="4494579" y="707865"/>
          <a:ext cx="2041820" cy="1225092"/>
        </a:xfrm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3) Programa de Gestión Documental (PGD). </a:t>
          </a:r>
        </a:p>
      </dgm:t>
    </dgm:pt>
    <dgm:pt modelId="{12D41538-DF30-4ED2-B9E7-A16F3D4ABC15}" type="parTrans" cxnId="{86A68F8A-49F5-4463-9989-371C49E31669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B12708-B50E-4BAC-9933-5845B8E17F2A}" type="sibTrans" cxnId="{86A68F8A-49F5-4463-9989-371C49E31669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1C80D7-A4E5-40B7-9A83-47424CF84BA6}">
      <dgm:prSet phldrT="[Texto]" custT="1"/>
      <dgm:spPr>
        <a:xfrm>
          <a:off x="2573" y="2137139"/>
          <a:ext cx="2041820" cy="1225092"/>
        </a:xfrm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5) Inventario Documental. </a:t>
          </a:r>
        </a:p>
      </dgm:t>
    </dgm:pt>
    <dgm:pt modelId="{3A221A8D-99C6-46BC-8D71-6E176A3849F9}" type="parTrans" cxnId="{337D6F7A-C69E-4D2B-8D2F-9FD3AB24236A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821C1D-B862-4916-BBD7-9CCDFA3E1F47}" type="sibTrans" cxnId="{337D6F7A-C69E-4D2B-8D2F-9FD3AB24236A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E5DC17-70CC-47E5-B2AA-38A91EC64546}">
      <dgm:prSet phldrT="[Texto]" custT="1"/>
      <dgm:spPr>
        <a:xfrm>
          <a:off x="4494579" y="2137139"/>
          <a:ext cx="2041820" cy="1225092"/>
        </a:xfrm>
        <a:solidFill>
          <a:schemeClr val="bg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7) Bancos terminológicos de tipos, series y sub-series documentales. </a:t>
          </a:r>
        </a:p>
      </dgm:t>
    </dgm:pt>
    <dgm:pt modelId="{377F75CE-C3B8-447E-A89B-B93525495B8A}" type="parTrans" cxnId="{3F98AE32-C388-4F54-AF8D-37691BDBDEFB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EE4C93-08F8-4D57-8998-FD83145E2246}" type="sibTrans" cxnId="{3F98AE32-C388-4F54-AF8D-37691BDBDEFB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082FF9-9719-4EEE-9EB8-76ECCD304DBA}">
      <dgm:prSet phldrT="[Texto]" custT="1"/>
      <dgm:spPr>
        <a:xfrm>
          <a:off x="2573" y="3566414"/>
          <a:ext cx="2041820" cy="1225092"/>
        </a:xfrm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8) Tablas de Control de acceso.</a:t>
          </a:r>
        </a:p>
      </dgm:t>
    </dgm:pt>
    <dgm:pt modelId="{B2937E85-9AFD-4BFF-9311-A848FFAA961D}" type="parTrans" cxnId="{6CE995F6-D957-48D6-959A-17CA0D06FAB5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66F43B-796E-4C98-8A80-41E3B7AFA62F}" type="sibTrans" cxnId="{6CE995F6-D957-48D6-959A-17CA0D06FAB5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7B7E5C-D746-4D08-B355-84EBB9ACE3AB}">
      <dgm:prSet phldrT="[Texto]" custT="1"/>
      <dgm:spPr>
        <a:xfrm>
          <a:off x="2248576" y="2137139"/>
          <a:ext cx="2041820" cy="1225092"/>
        </a:xfrm>
        <a:solidFill>
          <a:schemeClr val="accent4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6) Modelo de requisitos para la gestión de documentos electrónicos.</a:t>
          </a:r>
        </a:p>
      </dgm:t>
    </dgm:pt>
    <dgm:pt modelId="{772D7F7A-5597-44B1-A2A4-C7994AD0DD6A}" type="sibTrans" cxnId="{A6EF3F14-D7D3-47D3-8731-73C6DD159CAB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19F028-169D-4EC0-B0A2-89A0997D36AB}" type="parTrans" cxnId="{A6EF3F14-D7D3-47D3-8731-73C6DD159CAB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F63220-A83D-4AA5-9357-7115262AB51A}">
      <dgm:prSet phldrT="[Texto]" custT="1"/>
      <dgm:spPr>
        <a:xfrm>
          <a:off x="6740581" y="707865"/>
          <a:ext cx="2041820" cy="1225092"/>
        </a:xfrm>
        <a:solidFill>
          <a:schemeClr val="accent1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6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4) Plan Institucional de Archivos de la Entidad (PINAR). </a:t>
          </a:r>
        </a:p>
      </dgm:t>
    </dgm:pt>
    <dgm:pt modelId="{C599123F-12E2-4D5E-A153-AF8F817385F4}" type="sibTrans" cxnId="{AAD4699A-E6C3-466B-BDF9-03923CDC2707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CEFBD9-CD1D-4452-93B0-1E57FE9BE100}" type="parTrans" cxnId="{AAD4699A-E6C3-466B-BDF9-03923CDC2707}">
      <dgm:prSet/>
      <dgm:spPr/>
      <dgm:t>
        <a:bodyPr/>
        <a:lstStyle/>
        <a:p>
          <a:endParaRPr lang="es-CO" sz="16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0C6C71-54CB-4661-A9D0-5CEEB723DA09}" type="pres">
      <dgm:prSet presAssocID="{0FAF656E-5A8B-4C23-8BBD-F00DACD6541D}" presName="diagram" presStyleCnt="0">
        <dgm:presLayoutVars>
          <dgm:dir/>
          <dgm:resizeHandles val="exact"/>
        </dgm:presLayoutVars>
      </dgm:prSet>
      <dgm:spPr/>
    </dgm:pt>
    <dgm:pt modelId="{F9745888-2D4C-4541-9550-0282061D367F}" type="pres">
      <dgm:prSet presAssocID="{864843DE-3188-4D50-84D6-06F23F9CD921}" presName="node" presStyleLbl="node1" presStyleIdx="0" presStyleCnt="10" custScaleX="2000000" custScaleY="2000000" custLinFactNeighborY="1680">
        <dgm:presLayoutVars>
          <dgm:bulletEnabled val="1"/>
        </dgm:presLayoutVars>
      </dgm:prSet>
      <dgm:spPr>
        <a:prstGeom prst="rect">
          <a:avLst/>
        </a:prstGeom>
      </dgm:spPr>
    </dgm:pt>
    <dgm:pt modelId="{62757DC6-E6E6-429E-BA34-F16EAF1CF4AE}" type="pres">
      <dgm:prSet presAssocID="{89B7D32C-F427-4E3B-B4E8-BC91B1E1100B}" presName="sibTrans" presStyleCnt="0"/>
      <dgm:spPr/>
    </dgm:pt>
    <dgm:pt modelId="{E24F92D5-490F-4534-A3E5-BA9FE3E81F3D}" type="pres">
      <dgm:prSet presAssocID="{2BE35A9A-073B-4339-9576-DC0BCCDD4B89}" presName="node" presStyleLbl="node1" presStyleIdx="1" presStyleCnt="10" custScaleX="2000000" custScaleY="2000000" custLinFactNeighborY="1680">
        <dgm:presLayoutVars>
          <dgm:bulletEnabled val="1"/>
        </dgm:presLayoutVars>
      </dgm:prSet>
      <dgm:spPr>
        <a:prstGeom prst="rect">
          <a:avLst/>
        </a:prstGeom>
      </dgm:spPr>
    </dgm:pt>
    <dgm:pt modelId="{C5C84BF1-F329-4769-9B74-0DC08B702934}" type="pres">
      <dgm:prSet presAssocID="{6E2271BD-7AC4-4C77-9E16-4C42E2DC1B9E}" presName="sibTrans" presStyleCnt="0"/>
      <dgm:spPr/>
    </dgm:pt>
    <dgm:pt modelId="{2D678D1F-52AB-40FD-8BE4-D3DC184120EE}" type="pres">
      <dgm:prSet presAssocID="{E85523C6-4147-4DEE-B3BB-12A495A2BA44}" presName="node" presStyleLbl="node1" presStyleIdx="2" presStyleCnt="10" custScaleX="2000000" custScaleY="2000000">
        <dgm:presLayoutVars>
          <dgm:bulletEnabled val="1"/>
        </dgm:presLayoutVars>
      </dgm:prSet>
      <dgm:spPr>
        <a:prstGeom prst="rect">
          <a:avLst/>
        </a:prstGeom>
      </dgm:spPr>
    </dgm:pt>
    <dgm:pt modelId="{7D8176E0-020C-4987-B2A7-440CD40B6D01}" type="pres">
      <dgm:prSet presAssocID="{1DB12708-B50E-4BAC-9933-5845B8E17F2A}" presName="sibTrans" presStyleCnt="0"/>
      <dgm:spPr/>
    </dgm:pt>
    <dgm:pt modelId="{2BCC5199-2072-40D9-B6E2-161D4F59D062}" type="pres">
      <dgm:prSet presAssocID="{66F63220-A83D-4AA5-9357-7115262AB51A}" presName="node" presStyleLbl="node1" presStyleIdx="3" presStyleCnt="10" custScaleX="2000000" custScaleY="2000000">
        <dgm:presLayoutVars>
          <dgm:bulletEnabled val="1"/>
        </dgm:presLayoutVars>
      </dgm:prSet>
      <dgm:spPr>
        <a:prstGeom prst="rect">
          <a:avLst/>
        </a:prstGeom>
      </dgm:spPr>
    </dgm:pt>
    <dgm:pt modelId="{56248FB3-7DFE-47D8-9AD3-03DBEE408674}" type="pres">
      <dgm:prSet presAssocID="{C599123F-12E2-4D5E-A153-AF8F817385F4}" presName="sibTrans" presStyleCnt="0"/>
      <dgm:spPr/>
    </dgm:pt>
    <dgm:pt modelId="{DC265EF7-F87E-44D7-9D42-B84E795CBFB2}" type="pres">
      <dgm:prSet presAssocID="{7E1C80D7-A4E5-40B7-9A83-47424CF84BA6}" presName="node" presStyleLbl="node1" presStyleIdx="4" presStyleCnt="10" custScaleX="2000000" custScaleY="2000000">
        <dgm:presLayoutVars>
          <dgm:bulletEnabled val="1"/>
        </dgm:presLayoutVars>
      </dgm:prSet>
      <dgm:spPr>
        <a:prstGeom prst="rect">
          <a:avLst/>
        </a:prstGeom>
      </dgm:spPr>
    </dgm:pt>
    <dgm:pt modelId="{773CBDFA-1AC9-4BDE-B7BF-93D9FDA8EF61}" type="pres">
      <dgm:prSet presAssocID="{D4821C1D-B862-4916-BBD7-9CCDFA3E1F47}" presName="sibTrans" presStyleCnt="0"/>
      <dgm:spPr/>
    </dgm:pt>
    <dgm:pt modelId="{9B0E43DA-DB7C-43DF-84BC-BF276EC892F2}" type="pres">
      <dgm:prSet presAssocID="{CF7B7E5C-D746-4D08-B355-84EBB9ACE3AB}" presName="node" presStyleLbl="node1" presStyleIdx="5" presStyleCnt="10" custScaleX="2000000" custScaleY="200000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887219F6-9728-40A1-AC6A-7455C22A5D35}" type="pres">
      <dgm:prSet presAssocID="{772D7F7A-5597-44B1-A2A4-C7994AD0DD6A}" presName="sibTrans" presStyleCnt="0"/>
      <dgm:spPr/>
    </dgm:pt>
    <dgm:pt modelId="{D5171C81-CB44-4D53-986C-179869FF690B}" type="pres">
      <dgm:prSet presAssocID="{F0E5DC17-70CC-47E5-B2AA-38A91EC64546}" presName="node" presStyleLbl="node1" presStyleIdx="6" presStyleCnt="10" custScaleX="2000000" custScaleY="200000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6C45A483-7A03-4040-ACFC-D76DC845F253}" type="pres">
      <dgm:prSet presAssocID="{A7EE4C93-08F8-4D57-8998-FD83145E2246}" presName="sibTrans" presStyleCnt="0"/>
      <dgm:spPr/>
    </dgm:pt>
    <dgm:pt modelId="{EC1EAD24-48AB-4440-9641-37AA0C9784F5}" type="pres">
      <dgm:prSet presAssocID="{D0082FF9-9719-4EEE-9EB8-76ECCD304DBA}" presName="node" presStyleLbl="node1" presStyleIdx="7" presStyleCnt="10" custScaleX="2000000" custScaleY="200000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A2BDBA11-5CE4-440D-B894-E96767B75208}" type="pres">
      <dgm:prSet presAssocID="{F266F43B-796E-4C98-8A80-41E3B7AFA62F}" presName="sibTrans" presStyleCnt="0"/>
      <dgm:spPr/>
    </dgm:pt>
    <dgm:pt modelId="{45BAC4BE-F237-4F46-8439-B2972AF72223}" type="pres">
      <dgm:prSet presAssocID="{E4A51B64-0DED-43AF-8CFC-8147E7739BEF}" presName="node" presStyleLbl="node1" presStyleIdx="8" presStyleCnt="10" custScaleX="2000000" custScaleY="2000000" custLinFactNeighborY="5140">
        <dgm:presLayoutVars>
          <dgm:bulletEnabled val="1"/>
        </dgm:presLayoutVars>
      </dgm:prSet>
      <dgm:spPr>
        <a:prstGeom prst="rect">
          <a:avLst/>
        </a:prstGeom>
      </dgm:spPr>
    </dgm:pt>
    <dgm:pt modelId="{3A5DDBB5-4CA3-4E78-939A-AFC31AD3FEC8}" type="pres">
      <dgm:prSet presAssocID="{98EBC8D4-C959-4F07-992E-56F2ABBB82AF}" presName="sibTrans" presStyleCnt="0"/>
      <dgm:spPr/>
    </dgm:pt>
    <dgm:pt modelId="{D4258F24-1E60-472B-9AE6-7B21C5A87AD5}" type="pres">
      <dgm:prSet presAssocID="{7399D46E-80C1-4E4D-9E9D-FC8D20C01AFE}" presName="node" presStyleLbl="node1" presStyleIdx="9" presStyleCnt="10" custScaleX="2000000" custScaleY="2000000" custLinFactNeighborY="514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6EF3F14-D7D3-47D3-8731-73C6DD159CAB}" srcId="{0FAF656E-5A8B-4C23-8BBD-F00DACD6541D}" destId="{CF7B7E5C-D746-4D08-B355-84EBB9ACE3AB}" srcOrd="5" destOrd="0" parTransId="{2419F028-169D-4EC0-B0A2-89A0997D36AB}" sibTransId="{772D7F7A-5597-44B1-A2A4-C7994AD0DD6A}"/>
    <dgm:cxn modelId="{48828024-8A1F-4C50-9E6D-A37EBC76D420}" type="presOf" srcId="{7399D46E-80C1-4E4D-9E9D-FC8D20C01AFE}" destId="{D4258F24-1E60-472B-9AE6-7B21C5A87AD5}" srcOrd="0" destOrd="0" presId="urn:microsoft.com/office/officeart/2005/8/layout/default"/>
    <dgm:cxn modelId="{81137728-87B5-403D-9DAB-85763B376437}" type="presOf" srcId="{F0E5DC17-70CC-47E5-B2AA-38A91EC64546}" destId="{D5171C81-CB44-4D53-986C-179869FF690B}" srcOrd="0" destOrd="0" presId="urn:microsoft.com/office/officeart/2005/8/layout/default"/>
    <dgm:cxn modelId="{34FF172A-883F-4CE2-96C2-7B0C300DD098}" srcId="{0FAF656E-5A8B-4C23-8BBD-F00DACD6541D}" destId="{864843DE-3188-4D50-84D6-06F23F9CD921}" srcOrd="0" destOrd="0" parTransId="{098C280F-704D-41BC-A058-CCEF53992EA0}" sibTransId="{89B7D32C-F427-4E3B-B4E8-BC91B1E1100B}"/>
    <dgm:cxn modelId="{2C28A530-2584-48D3-8CC0-5504ED15AEB7}" type="presOf" srcId="{66F63220-A83D-4AA5-9357-7115262AB51A}" destId="{2BCC5199-2072-40D9-B6E2-161D4F59D062}" srcOrd="0" destOrd="0" presId="urn:microsoft.com/office/officeart/2005/8/layout/default"/>
    <dgm:cxn modelId="{3F98AE32-C388-4F54-AF8D-37691BDBDEFB}" srcId="{0FAF656E-5A8B-4C23-8BBD-F00DACD6541D}" destId="{F0E5DC17-70CC-47E5-B2AA-38A91EC64546}" srcOrd="6" destOrd="0" parTransId="{377F75CE-C3B8-447E-A89B-B93525495B8A}" sibTransId="{A7EE4C93-08F8-4D57-8998-FD83145E2246}"/>
    <dgm:cxn modelId="{59303F40-D728-431D-AE0F-3B0237631472}" type="presOf" srcId="{E4A51B64-0DED-43AF-8CFC-8147E7739BEF}" destId="{45BAC4BE-F237-4F46-8439-B2972AF72223}" srcOrd="0" destOrd="0" presId="urn:microsoft.com/office/officeart/2005/8/layout/default"/>
    <dgm:cxn modelId="{2F97045B-64BC-4ACB-AA60-D716C8AAECED}" srcId="{0FAF656E-5A8B-4C23-8BBD-F00DACD6541D}" destId="{E4A51B64-0DED-43AF-8CFC-8147E7739BEF}" srcOrd="8" destOrd="0" parTransId="{10F47A8F-A77C-4FF4-9835-3405527025C5}" sibTransId="{98EBC8D4-C959-4F07-992E-56F2ABBB82AF}"/>
    <dgm:cxn modelId="{5C9C3864-D290-41EF-AA18-BB2BDCF7BECC}" type="presOf" srcId="{2BE35A9A-073B-4339-9576-DC0BCCDD4B89}" destId="{E24F92D5-490F-4534-A3E5-BA9FE3E81F3D}" srcOrd="0" destOrd="0" presId="urn:microsoft.com/office/officeart/2005/8/layout/default"/>
    <dgm:cxn modelId="{313E0050-DF94-4326-A13C-7E55A97DA59D}" type="presOf" srcId="{E85523C6-4147-4DEE-B3BB-12A495A2BA44}" destId="{2D678D1F-52AB-40FD-8BE4-D3DC184120EE}" srcOrd="0" destOrd="0" presId="urn:microsoft.com/office/officeart/2005/8/layout/default"/>
    <dgm:cxn modelId="{DF438E70-9BC6-4B33-97B6-C080A3B42161}" srcId="{0FAF656E-5A8B-4C23-8BBD-F00DACD6541D}" destId="{7399D46E-80C1-4E4D-9E9D-FC8D20C01AFE}" srcOrd="9" destOrd="0" parTransId="{B57E9975-3E06-4549-9250-994F85C034B2}" sibTransId="{9243ADDA-038E-43F6-B578-7206795CCCFB}"/>
    <dgm:cxn modelId="{8D732C7A-15F1-40EE-9A8A-967BE9F9005F}" type="presOf" srcId="{0FAF656E-5A8B-4C23-8BBD-F00DACD6541D}" destId="{C50C6C71-54CB-4661-A9D0-5CEEB723DA09}" srcOrd="0" destOrd="0" presId="urn:microsoft.com/office/officeart/2005/8/layout/default"/>
    <dgm:cxn modelId="{337D6F7A-C69E-4D2B-8D2F-9FD3AB24236A}" srcId="{0FAF656E-5A8B-4C23-8BBD-F00DACD6541D}" destId="{7E1C80D7-A4E5-40B7-9A83-47424CF84BA6}" srcOrd="4" destOrd="0" parTransId="{3A221A8D-99C6-46BC-8D71-6E176A3849F9}" sibTransId="{D4821C1D-B862-4916-BBD7-9CCDFA3E1F47}"/>
    <dgm:cxn modelId="{86A68F8A-49F5-4463-9989-371C49E31669}" srcId="{0FAF656E-5A8B-4C23-8BBD-F00DACD6541D}" destId="{E85523C6-4147-4DEE-B3BB-12A495A2BA44}" srcOrd="2" destOrd="0" parTransId="{12D41538-DF30-4ED2-B9E7-A16F3D4ABC15}" sibTransId="{1DB12708-B50E-4BAC-9933-5845B8E17F2A}"/>
    <dgm:cxn modelId="{B2884897-088C-47E9-A18D-B475C479FF0B}" type="presOf" srcId="{D0082FF9-9719-4EEE-9EB8-76ECCD304DBA}" destId="{EC1EAD24-48AB-4440-9641-37AA0C9784F5}" srcOrd="0" destOrd="0" presId="urn:microsoft.com/office/officeart/2005/8/layout/default"/>
    <dgm:cxn modelId="{AAD4699A-E6C3-466B-BDF9-03923CDC2707}" srcId="{0FAF656E-5A8B-4C23-8BBD-F00DACD6541D}" destId="{66F63220-A83D-4AA5-9357-7115262AB51A}" srcOrd="3" destOrd="0" parTransId="{C9CEFBD9-CD1D-4452-93B0-1E57FE9BE100}" sibTransId="{C599123F-12E2-4D5E-A153-AF8F817385F4}"/>
    <dgm:cxn modelId="{9ECC9CC9-DC54-463C-B2EB-59A5661FCA35}" type="presOf" srcId="{7E1C80D7-A4E5-40B7-9A83-47424CF84BA6}" destId="{DC265EF7-F87E-44D7-9D42-B84E795CBFB2}" srcOrd="0" destOrd="0" presId="urn:microsoft.com/office/officeart/2005/8/layout/default"/>
    <dgm:cxn modelId="{CA3F09CD-172C-477C-A19D-56A66F88C53D}" srcId="{0FAF656E-5A8B-4C23-8BBD-F00DACD6541D}" destId="{2BE35A9A-073B-4339-9576-DC0BCCDD4B89}" srcOrd="1" destOrd="0" parTransId="{C73603EC-A31B-46AC-B2E3-0E85C8A11135}" sibTransId="{6E2271BD-7AC4-4C77-9E16-4C42E2DC1B9E}"/>
    <dgm:cxn modelId="{718E3CEC-12D2-477F-8EBA-A3E7FD3529F6}" type="presOf" srcId="{864843DE-3188-4D50-84D6-06F23F9CD921}" destId="{F9745888-2D4C-4541-9550-0282061D367F}" srcOrd="0" destOrd="0" presId="urn:microsoft.com/office/officeart/2005/8/layout/default"/>
    <dgm:cxn modelId="{6CE995F6-D957-48D6-959A-17CA0D06FAB5}" srcId="{0FAF656E-5A8B-4C23-8BBD-F00DACD6541D}" destId="{D0082FF9-9719-4EEE-9EB8-76ECCD304DBA}" srcOrd="7" destOrd="0" parTransId="{B2937E85-9AFD-4BFF-9311-A848FFAA961D}" sibTransId="{F266F43B-796E-4C98-8A80-41E3B7AFA62F}"/>
    <dgm:cxn modelId="{0F385EFC-7D10-440F-B3C6-073966F31559}" type="presOf" srcId="{CF7B7E5C-D746-4D08-B355-84EBB9ACE3AB}" destId="{9B0E43DA-DB7C-43DF-84BC-BF276EC892F2}" srcOrd="0" destOrd="0" presId="urn:microsoft.com/office/officeart/2005/8/layout/default"/>
    <dgm:cxn modelId="{546AC38F-1B24-4C96-9937-AD900B04D4D6}" type="presParOf" srcId="{C50C6C71-54CB-4661-A9D0-5CEEB723DA09}" destId="{F9745888-2D4C-4541-9550-0282061D367F}" srcOrd="0" destOrd="0" presId="urn:microsoft.com/office/officeart/2005/8/layout/default"/>
    <dgm:cxn modelId="{888ACE4B-5552-44EF-A6B7-125E2C41B333}" type="presParOf" srcId="{C50C6C71-54CB-4661-A9D0-5CEEB723DA09}" destId="{62757DC6-E6E6-429E-BA34-F16EAF1CF4AE}" srcOrd="1" destOrd="0" presId="urn:microsoft.com/office/officeart/2005/8/layout/default"/>
    <dgm:cxn modelId="{038214EA-29D7-415E-8C36-F5CF04E7838E}" type="presParOf" srcId="{C50C6C71-54CB-4661-A9D0-5CEEB723DA09}" destId="{E24F92D5-490F-4534-A3E5-BA9FE3E81F3D}" srcOrd="2" destOrd="0" presId="urn:microsoft.com/office/officeart/2005/8/layout/default"/>
    <dgm:cxn modelId="{F6FD78CE-DBAD-4D36-8FEC-4C427E15C6F8}" type="presParOf" srcId="{C50C6C71-54CB-4661-A9D0-5CEEB723DA09}" destId="{C5C84BF1-F329-4769-9B74-0DC08B702934}" srcOrd="3" destOrd="0" presId="urn:microsoft.com/office/officeart/2005/8/layout/default"/>
    <dgm:cxn modelId="{8C6350DA-51C7-4797-BCD5-F19389AF914B}" type="presParOf" srcId="{C50C6C71-54CB-4661-A9D0-5CEEB723DA09}" destId="{2D678D1F-52AB-40FD-8BE4-D3DC184120EE}" srcOrd="4" destOrd="0" presId="urn:microsoft.com/office/officeart/2005/8/layout/default"/>
    <dgm:cxn modelId="{6AD90F4E-F8DA-48F0-AB2A-3802A02E4C45}" type="presParOf" srcId="{C50C6C71-54CB-4661-A9D0-5CEEB723DA09}" destId="{7D8176E0-020C-4987-B2A7-440CD40B6D01}" srcOrd="5" destOrd="0" presId="urn:microsoft.com/office/officeart/2005/8/layout/default"/>
    <dgm:cxn modelId="{BDF5C955-6058-48AD-A390-D70EEC800E23}" type="presParOf" srcId="{C50C6C71-54CB-4661-A9D0-5CEEB723DA09}" destId="{2BCC5199-2072-40D9-B6E2-161D4F59D062}" srcOrd="6" destOrd="0" presId="urn:microsoft.com/office/officeart/2005/8/layout/default"/>
    <dgm:cxn modelId="{35B91381-DC9C-4373-97A4-6974561936FE}" type="presParOf" srcId="{C50C6C71-54CB-4661-A9D0-5CEEB723DA09}" destId="{56248FB3-7DFE-47D8-9AD3-03DBEE408674}" srcOrd="7" destOrd="0" presId="urn:microsoft.com/office/officeart/2005/8/layout/default"/>
    <dgm:cxn modelId="{DF60C8FF-A85C-4343-89EF-A682D6820D8B}" type="presParOf" srcId="{C50C6C71-54CB-4661-A9D0-5CEEB723DA09}" destId="{DC265EF7-F87E-44D7-9D42-B84E795CBFB2}" srcOrd="8" destOrd="0" presId="urn:microsoft.com/office/officeart/2005/8/layout/default"/>
    <dgm:cxn modelId="{946A8D99-6BF0-47EC-ABD5-6D8DAB36B2AE}" type="presParOf" srcId="{C50C6C71-54CB-4661-A9D0-5CEEB723DA09}" destId="{773CBDFA-1AC9-4BDE-B7BF-93D9FDA8EF61}" srcOrd="9" destOrd="0" presId="urn:microsoft.com/office/officeart/2005/8/layout/default"/>
    <dgm:cxn modelId="{9BB40FD2-BDEC-4F26-B447-9F158FE52D8B}" type="presParOf" srcId="{C50C6C71-54CB-4661-A9D0-5CEEB723DA09}" destId="{9B0E43DA-DB7C-43DF-84BC-BF276EC892F2}" srcOrd="10" destOrd="0" presId="urn:microsoft.com/office/officeart/2005/8/layout/default"/>
    <dgm:cxn modelId="{A9F4512A-0BB7-46B5-A30D-D39DFCC9B5D4}" type="presParOf" srcId="{C50C6C71-54CB-4661-A9D0-5CEEB723DA09}" destId="{887219F6-9728-40A1-AC6A-7455C22A5D35}" srcOrd="11" destOrd="0" presId="urn:microsoft.com/office/officeart/2005/8/layout/default"/>
    <dgm:cxn modelId="{7A18D793-D315-4FD2-8E77-3430BE83AF1E}" type="presParOf" srcId="{C50C6C71-54CB-4661-A9D0-5CEEB723DA09}" destId="{D5171C81-CB44-4D53-986C-179869FF690B}" srcOrd="12" destOrd="0" presId="urn:microsoft.com/office/officeart/2005/8/layout/default"/>
    <dgm:cxn modelId="{71ED8E2F-5FBD-4199-AAD0-20FCDF7673A6}" type="presParOf" srcId="{C50C6C71-54CB-4661-A9D0-5CEEB723DA09}" destId="{6C45A483-7A03-4040-ACFC-D76DC845F253}" srcOrd="13" destOrd="0" presId="urn:microsoft.com/office/officeart/2005/8/layout/default"/>
    <dgm:cxn modelId="{690D4750-C487-4786-B709-5E9E2397E6C9}" type="presParOf" srcId="{C50C6C71-54CB-4661-A9D0-5CEEB723DA09}" destId="{EC1EAD24-48AB-4440-9641-37AA0C9784F5}" srcOrd="14" destOrd="0" presId="urn:microsoft.com/office/officeart/2005/8/layout/default"/>
    <dgm:cxn modelId="{828F56C4-CD96-47D2-9736-7F30791CCD84}" type="presParOf" srcId="{C50C6C71-54CB-4661-A9D0-5CEEB723DA09}" destId="{A2BDBA11-5CE4-440D-B894-E96767B75208}" srcOrd="15" destOrd="0" presId="urn:microsoft.com/office/officeart/2005/8/layout/default"/>
    <dgm:cxn modelId="{4F42C5FC-5219-47E0-B1D7-DB3867D68CD9}" type="presParOf" srcId="{C50C6C71-54CB-4661-A9D0-5CEEB723DA09}" destId="{45BAC4BE-F237-4F46-8439-B2972AF72223}" srcOrd="16" destOrd="0" presId="urn:microsoft.com/office/officeart/2005/8/layout/default"/>
    <dgm:cxn modelId="{C0513E6E-133C-4D99-811E-22E21B75095C}" type="presParOf" srcId="{C50C6C71-54CB-4661-A9D0-5CEEB723DA09}" destId="{3A5DDBB5-4CA3-4E78-939A-AFC31AD3FEC8}" srcOrd="17" destOrd="0" presId="urn:microsoft.com/office/officeart/2005/8/layout/default"/>
    <dgm:cxn modelId="{8F2373C0-5111-4180-B001-C9E358B8C65F}" type="presParOf" srcId="{C50C6C71-54CB-4661-A9D0-5CEEB723DA09}" destId="{D4258F24-1E60-472B-9AE6-7B21C5A87AD5}" srcOrd="1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719B-1A7F-4623-8974-C1FA07471DB8}">
      <dsp:nvSpPr>
        <dsp:cNvPr id="0" name=""/>
        <dsp:cNvSpPr/>
      </dsp:nvSpPr>
      <dsp:spPr>
        <a:xfrm rot="5400000">
          <a:off x="1350856" y="666394"/>
          <a:ext cx="573616" cy="653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B4A68-3FAC-4784-9AE8-C1B60FB544A0}">
      <dsp:nvSpPr>
        <dsp:cNvPr id="0" name=""/>
        <dsp:cNvSpPr/>
      </dsp:nvSpPr>
      <dsp:spPr>
        <a:xfrm>
          <a:off x="1198882" y="30529"/>
          <a:ext cx="965632" cy="67591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Ley 594 de 2000</a:t>
          </a:r>
        </a:p>
      </dsp:txBody>
      <dsp:txXfrm>
        <a:off x="1231883" y="63530"/>
        <a:ext cx="899630" cy="609909"/>
      </dsp:txXfrm>
    </dsp:sp>
    <dsp:sp modelId="{B542A79E-013F-4C71-B4C9-5157CAF6C3BA}">
      <dsp:nvSpPr>
        <dsp:cNvPr id="0" name=""/>
        <dsp:cNvSpPr/>
      </dsp:nvSpPr>
      <dsp:spPr>
        <a:xfrm>
          <a:off x="2164515" y="94992"/>
          <a:ext cx="702309" cy="54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56859-1AB7-4D92-BA2E-C6E5976B9D90}">
      <dsp:nvSpPr>
        <dsp:cNvPr id="0" name=""/>
        <dsp:cNvSpPr/>
      </dsp:nvSpPr>
      <dsp:spPr>
        <a:xfrm rot="5400000">
          <a:off x="2104220" y="1470638"/>
          <a:ext cx="573616" cy="653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C39F-85DC-4626-9D7C-6D3D4BF9DF69}">
      <dsp:nvSpPr>
        <dsp:cNvPr id="0" name=""/>
        <dsp:cNvSpPr/>
      </dsp:nvSpPr>
      <dsp:spPr>
        <a:xfrm>
          <a:off x="1999495" y="789801"/>
          <a:ext cx="965632" cy="67591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Decreto 1080 de 2015</a:t>
          </a:r>
        </a:p>
      </dsp:txBody>
      <dsp:txXfrm>
        <a:off x="2032496" y="822802"/>
        <a:ext cx="899630" cy="609909"/>
      </dsp:txXfrm>
    </dsp:sp>
    <dsp:sp modelId="{C339B6FE-6CFD-4845-B170-E86F5FB6EE78}">
      <dsp:nvSpPr>
        <dsp:cNvPr id="0" name=""/>
        <dsp:cNvSpPr/>
      </dsp:nvSpPr>
      <dsp:spPr>
        <a:xfrm>
          <a:off x="2965127" y="854264"/>
          <a:ext cx="702309" cy="54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A3A77-79C3-40C9-97C1-D5D0D2CAC1F2}">
      <dsp:nvSpPr>
        <dsp:cNvPr id="0" name=""/>
        <dsp:cNvSpPr/>
      </dsp:nvSpPr>
      <dsp:spPr>
        <a:xfrm rot="5400000">
          <a:off x="2946092" y="2219287"/>
          <a:ext cx="573616" cy="653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A4F0-3F4C-4875-BA0B-6D9B34882E0B}">
      <dsp:nvSpPr>
        <dsp:cNvPr id="0" name=""/>
        <dsp:cNvSpPr/>
      </dsp:nvSpPr>
      <dsp:spPr>
        <a:xfrm>
          <a:off x="2800107" y="1549073"/>
          <a:ext cx="965632" cy="67591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Ley 527 de 1999</a:t>
          </a:r>
        </a:p>
      </dsp:txBody>
      <dsp:txXfrm>
        <a:off x="2833108" y="1582074"/>
        <a:ext cx="899630" cy="609909"/>
      </dsp:txXfrm>
    </dsp:sp>
    <dsp:sp modelId="{C764F97B-DD21-4B5D-88B0-88A6508366CB}">
      <dsp:nvSpPr>
        <dsp:cNvPr id="0" name=""/>
        <dsp:cNvSpPr/>
      </dsp:nvSpPr>
      <dsp:spPr>
        <a:xfrm>
          <a:off x="3765740" y="1613536"/>
          <a:ext cx="702309" cy="54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2C3A0-4CE0-46BE-8C1B-98D85032C89E}">
      <dsp:nvSpPr>
        <dsp:cNvPr id="0" name=""/>
        <dsp:cNvSpPr/>
      </dsp:nvSpPr>
      <dsp:spPr>
        <a:xfrm rot="5400000">
          <a:off x="3752693" y="2944210"/>
          <a:ext cx="573616" cy="653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9044800"/>
            <a:satOff val="18094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23A2E-02C4-42F6-9523-5F0EB42C1E20}">
      <dsp:nvSpPr>
        <dsp:cNvPr id="0" name=""/>
        <dsp:cNvSpPr/>
      </dsp:nvSpPr>
      <dsp:spPr>
        <a:xfrm>
          <a:off x="3646152" y="2334185"/>
          <a:ext cx="965632" cy="67591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Decreto 1712 de 2014</a:t>
          </a:r>
        </a:p>
      </dsp:txBody>
      <dsp:txXfrm>
        <a:off x="3679153" y="2367186"/>
        <a:ext cx="899630" cy="609909"/>
      </dsp:txXfrm>
    </dsp:sp>
    <dsp:sp modelId="{AE51F53B-DE31-4703-AE93-54B5BEF8484D}">
      <dsp:nvSpPr>
        <dsp:cNvPr id="0" name=""/>
        <dsp:cNvSpPr/>
      </dsp:nvSpPr>
      <dsp:spPr>
        <a:xfrm>
          <a:off x="4566352" y="2372808"/>
          <a:ext cx="702309" cy="54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532C-E1DD-46D8-AECF-41BA0D4CFE8F}">
      <dsp:nvSpPr>
        <dsp:cNvPr id="0" name=""/>
        <dsp:cNvSpPr/>
      </dsp:nvSpPr>
      <dsp:spPr>
        <a:xfrm rot="5400000">
          <a:off x="4553305" y="3703482"/>
          <a:ext cx="573616" cy="653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43A10-4E2B-4981-82F0-F65493CC2054}">
      <dsp:nvSpPr>
        <dsp:cNvPr id="0" name=""/>
        <dsp:cNvSpPr/>
      </dsp:nvSpPr>
      <dsp:spPr>
        <a:xfrm>
          <a:off x="4401332" y="3067617"/>
          <a:ext cx="965632" cy="675911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Ley </a:t>
          </a:r>
          <a:r>
            <a:rPr lang="es-CO" sz="1200" kern="1200" dirty="0"/>
            <a:t>1581 de 2012</a:t>
          </a:r>
          <a:endParaRPr lang="es-ES" sz="1200" kern="1200" dirty="0"/>
        </a:p>
      </dsp:txBody>
      <dsp:txXfrm>
        <a:off x="4434333" y="3100618"/>
        <a:ext cx="899630" cy="609909"/>
      </dsp:txXfrm>
    </dsp:sp>
    <dsp:sp modelId="{F4E978DC-CC7F-412D-B48E-99E5E1F74C8D}">
      <dsp:nvSpPr>
        <dsp:cNvPr id="0" name=""/>
        <dsp:cNvSpPr/>
      </dsp:nvSpPr>
      <dsp:spPr>
        <a:xfrm>
          <a:off x="5366964" y="3132080"/>
          <a:ext cx="702309" cy="54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1268F-91B5-44E6-9F6B-D48B49689C24}">
      <dsp:nvSpPr>
        <dsp:cNvPr id="0" name=""/>
        <dsp:cNvSpPr/>
      </dsp:nvSpPr>
      <dsp:spPr>
        <a:xfrm>
          <a:off x="5201944" y="3826888"/>
          <a:ext cx="965632" cy="67591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ISO 30301 de 2013</a:t>
          </a:r>
        </a:p>
      </dsp:txBody>
      <dsp:txXfrm>
        <a:off x="5234945" y="3859889"/>
        <a:ext cx="899630" cy="609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5888-2D4C-4541-9550-0282061D367F}">
      <dsp:nvSpPr>
        <dsp:cNvPr id="0" name=""/>
        <dsp:cNvSpPr/>
      </dsp:nvSpPr>
      <dsp:spPr>
        <a:xfrm>
          <a:off x="2011" y="224213"/>
          <a:ext cx="1088833" cy="6532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1) El Cuadro de Clasificación Documental (CCD).</a:t>
          </a:r>
        </a:p>
      </dsp:txBody>
      <dsp:txXfrm>
        <a:off x="2011" y="224213"/>
        <a:ext cx="1088833" cy="653299"/>
      </dsp:txXfrm>
    </dsp:sp>
    <dsp:sp modelId="{E24F92D5-490F-4534-A3E5-BA9FE3E81F3D}">
      <dsp:nvSpPr>
        <dsp:cNvPr id="0" name=""/>
        <dsp:cNvSpPr/>
      </dsp:nvSpPr>
      <dsp:spPr>
        <a:xfrm>
          <a:off x="1199727" y="224213"/>
          <a:ext cx="1088833" cy="6532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2) La Tabla de Retención Documental (TRD). </a:t>
          </a:r>
        </a:p>
      </dsp:txBody>
      <dsp:txXfrm>
        <a:off x="1199727" y="224213"/>
        <a:ext cx="1088833" cy="653299"/>
      </dsp:txXfrm>
    </dsp:sp>
    <dsp:sp modelId="{2D678D1F-52AB-40FD-8BE4-D3DC184120EE}">
      <dsp:nvSpPr>
        <dsp:cNvPr id="0" name=""/>
        <dsp:cNvSpPr/>
      </dsp:nvSpPr>
      <dsp:spPr>
        <a:xfrm>
          <a:off x="2397443" y="213237"/>
          <a:ext cx="1088833" cy="6532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3) El Programa de Gestión Documental (PGD). </a:t>
          </a:r>
        </a:p>
      </dsp:txBody>
      <dsp:txXfrm>
        <a:off x="2397443" y="213237"/>
        <a:ext cx="1088833" cy="653299"/>
      </dsp:txXfrm>
    </dsp:sp>
    <dsp:sp modelId="{2BCC5199-2072-40D9-B6E2-161D4F59D062}">
      <dsp:nvSpPr>
        <dsp:cNvPr id="0" name=""/>
        <dsp:cNvSpPr/>
      </dsp:nvSpPr>
      <dsp:spPr>
        <a:xfrm>
          <a:off x="3595160" y="213237"/>
          <a:ext cx="1088833" cy="6532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4) Plan Institucional de Archivos de la Entidad (PINAR). </a:t>
          </a:r>
        </a:p>
      </dsp:txBody>
      <dsp:txXfrm>
        <a:off x="3595160" y="213237"/>
        <a:ext cx="1088833" cy="653299"/>
      </dsp:txXfrm>
    </dsp:sp>
    <dsp:sp modelId="{DC265EF7-F87E-44D7-9D42-B84E795CBFB2}">
      <dsp:nvSpPr>
        <dsp:cNvPr id="0" name=""/>
        <dsp:cNvSpPr/>
      </dsp:nvSpPr>
      <dsp:spPr>
        <a:xfrm>
          <a:off x="4792876" y="213237"/>
          <a:ext cx="1088833" cy="6532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5) El Inventario Documental. </a:t>
          </a:r>
        </a:p>
      </dsp:txBody>
      <dsp:txXfrm>
        <a:off x="4792876" y="213237"/>
        <a:ext cx="1088833" cy="653299"/>
      </dsp:txXfrm>
    </dsp:sp>
    <dsp:sp modelId="{9B0E43DA-DB7C-43DF-84BC-BF276EC892F2}">
      <dsp:nvSpPr>
        <dsp:cNvPr id="0" name=""/>
        <dsp:cNvSpPr/>
      </dsp:nvSpPr>
      <dsp:spPr>
        <a:xfrm>
          <a:off x="2011" y="1009000"/>
          <a:ext cx="1088833" cy="6532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6) Un modelo de requisitos para la gestión de documentos electrónicos.</a:t>
          </a:r>
        </a:p>
      </dsp:txBody>
      <dsp:txXfrm>
        <a:off x="2011" y="1009000"/>
        <a:ext cx="1088833" cy="653299"/>
      </dsp:txXfrm>
    </dsp:sp>
    <dsp:sp modelId="{D5171C81-CB44-4D53-986C-179869FF690B}">
      <dsp:nvSpPr>
        <dsp:cNvPr id="0" name=""/>
        <dsp:cNvSpPr/>
      </dsp:nvSpPr>
      <dsp:spPr>
        <a:xfrm>
          <a:off x="1199727" y="1009000"/>
          <a:ext cx="1088833" cy="65329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7) Los bancos terminológicos de tipos, series y sub-series documentales. </a:t>
          </a:r>
        </a:p>
      </dsp:txBody>
      <dsp:txXfrm>
        <a:off x="1199727" y="1009000"/>
        <a:ext cx="1088833" cy="653299"/>
      </dsp:txXfrm>
    </dsp:sp>
    <dsp:sp modelId="{EC1EAD24-48AB-4440-9641-37AA0C9784F5}">
      <dsp:nvSpPr>
        <dsp:cNvPr id="0" name=""/>
        <dsp:cNvSpPr/>
      </dsp:nvSpPr>
      <dsp:spPr>
        <a:xfrm>
          <a:off x="2397443" y="1009000"/>
          <a:ext cx="1088833" cy="65329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8) Tablas de Control de acceso.</a:t>
          </a:r>
        </a:p>
      </dsp:txBody>
      <dsp:txXfrm>
        <a:off x="2397443" y="1009000"/>
        <a:ext cx="1088833" cy="653299"/>
      </dsp:txXfrm>
    </dsp:sp>
    <dsp:sp modelId="{45BAC4BE-F237-4F46-8439-B2972AF72223}">
      <dsp:nvSpPr>
        <dsp:cNvPr id="0" name=""/>
        <dsp:cNvSpPr/>
      </dsp:nvSpPr>
      <dsp:spPr>
        <a:xfrm>
          <a:off x="3595160" y="1009000"/>
          <a:ext cx="1088833" cy="65329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9) La Tabla de Valoración Documental (TVD)</a:t>
          </a:r>
        </a:p>
      </dsp:txBody>
      <dsp:txXfrm>
        <a:off x="3595160" y="1009000"/>
        <a:ext cx="1088833" cy="653299"/>
      </dsp:txXfrm>
    </dsp:sp>
    <dsp:sp modelId="{D4258F24-1E60-472B-9AE6-7B21C5A87AD5}">
      <dsp:nvSpPr>
        <dsp:cNvPr id="0" name=""/>
        <dsp:cNvSpPr/>
      </dsp:nvSpPr>
      <dsp:spPr>
        <a:xfrm>
          <a:off x="4792876" y="1009000"/>
          <a:ext cx="1088833" cy="6532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10) Reglamento Interno de Archivo</a:t>
          </a:r>
        </a:p>
      </dsp:txBody>
      <dsp:txXfrm>
        <a:off x="4792876" y="1009000"/>
        <a:ext cx="1088833" cy="65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6F33D-6CF4-44F4-B12E-0AAFDA0B1DBD}">
      <dsp:nvSpPr>
        <dsp:cNvPr id="0" name=""/>
        <dsp:cNvSpPr/>
      </dsp:nvSpPr>
      <dsp:spPr>
        <a:xfrm>
          <a:off x="2932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PLANEACIÓN</a:t>
          </a:r>
        </a:p>
      </dsp:txBody>
      <dsp:txXfrm>
        <a:off x="136077" y="917725"/>
        <a:ext cx="642884" cy="642884"/>
      </dsp:txXfrm>
    </dsp:sp>
    <dsp:sp modelId="{99C14B11-D81F-47DB-9DE7-15FC4893EF4D}">
      <dsp:nvSpPr>
        <dsp:cNvPr id="0" name=""/>
        <dsp:cNvSpPr/>
      </dsp:nvSpPr>
      <dsp:spPr>
        <a:xfrm>
          <a:off x="730272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PRODUCCIÓN</a:t>
          </a:r>
        </a:p>
      </dsp:txBody>
      <dsp:txXfrm>
        <a:off x="863417" y="917725"/>
        <a:ext cx="642884" cy="642884"/>
      </dsp:txXfrm>
    </dsp:sp>
    <dsp:sp modelId="{21A91E50-8771-4DC4-B034-0142B6E37902}">
      <dsp:nvSpPr>
        <dsp:cNvPr id="0" name=""/>
        <dsp:cNvSpPr/>
      </dsp:nvSpPr>
      <dsp:spPr>
        <a:xfrm>
          <a:off x="1457611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GESTIÓN Y TRAMITE</a:t>
          </a:r>
        </a:p>
      </dsp:txBody>
      <dsp:txXfrm>
        <a:off x="1590756" y="917725"/>
        <a:ext cx="642884" cy="642884"/>
      </dsp:txXfrm>
    </dsp:sp>
    <dsp:sp modelId="{64CB17B1-CBCE-4A1E-93A7-43C3D543FBBC}">
      <dsp:nvSpPr>
        <dsp:cNvPr id="0" name=""/>
        <dsp:cNvSpPr/>
      </dsp:nvSpPr>
      <dsp:spPr>
        <a:xfrm>
          <a:off x="2184951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ORGANIZACIÓN</a:t>
          </a:r>
        </a:p>
      </dsp:txBody>
      <dsp:txXfrm>
        <a:off x="2318096" y="917725"/>
        <a:ext cx="642884" cy="642884"/>
      </dsp:txXfrm>
    </dsp:sp>
    <dsp:sp modelId="{5B993741-4FC7-4F34-8B4F-8ACB29D6F28D}">
      <dsp:nvSpPr>
        <dsp:cNvPr id="0" name=""/>
        <dsp:cNvSpPr/>
      </dsp:nvSpPr>
      <dsp:spPr>
        <a:xfrm>
          <a:off x="2912291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TRANSFERENCIA</a:t>
          </a:r>
        </a:p>
      </dsp:txBody>
      <dsp:txXfrm>
        <a:off x="3045436" y="917725"/>
        <a:ext cx="642884" cy="642884"/>
      </dsp:txXfrm>
    </dsp:sp>
    <dsp:sp modelId="{F6DC04A0-215D-4421-A2F6-E9DFB6DCD62B}">
      <dsp:nvSpPr>
        <dsp:cNvPr id="0" name=""/>
        <dsp:cNvSpPr/>
      </dsp:nvSpPr>
      <dsp:spPr>
        <a:xfrm>
          <a:off x="3639630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DISPOSICIÓN DE DOCUMENTOS</a:t>
          </a:r>
        </a:p>
      </dsp:txBody>
      <dsp:txXfrm>
        <a:off x="3772775" y="917725"/>
        <a:ext cx="642884" cy="642884"/>
      </dsp:txXfrm>
    </dsp:sp>
    <dsp:sp modelId="{D74F8DB7-6108-4D69-9D2B-9AE267F4B8BE}">
      <dsp:nvSpPr>
        <dsp:cNvPr id="0" name=""/>
        <dsp:cNvSpPr/>
      </dsp:nvSpPr>
      <dsp:spPr>
        <a:xfrm>
          <a:off x="4366970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PRESERVACIÓN</a:t>
          </a:r>
        </a:p>
      </dsp:txBody>
      <dsp:txXfrm>
        <a:off x="4500115" y="917725"/>
        <a:ext cx="642884" cy="642884"/>
      </dsp:txXfrm>
    </dsp:sp>
    <dsp:sp modelId="{1F7C5BA1-CFD9-4284-B975-22F92AA46078}">
      <dsp:nvSpPr>
        <dsp:cNvPr id="0" name=""/>
        <dsp:cNvSpPr/>
      </dsp:nvSpPr>
      <dsp:spPr>
        <a:xfrm>
          <a:off x="5094309" y="784580"/>
          <a:ext cx="909174" cy="9091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035" tIns="7620" rIns="50035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1" kern="1200" dirty="0">
              <a:latin typeface="Calibri" panose="020F0502020204030204"/>
              <a:ea typeface="+mn-ea"/>
              <a:cs typeface="+mn-cs"/>
            </a:rPr>
            <a:t>VALORACIÓN</a:t>
          </a:r>
        </a:p>
      </dsp:txBody>
      <dsp:txXfrm>
        <a:off x="5227454" y="917725"/>
        <a:ext cx="642884" cy="642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F62EF-CFE8-4053-BD0D-C7B5866ABCF1}">
      <dsp:nvSpPr>
        <dsp:cNvPr id="0" name=""/>
        <dsp:cNvSpPr/>
      </dsp:nvSpPr>
      <dsp:spPr>
        <a:xfrm>
          <a:off x="3251" y="3008349"/>
          <a:ext cx="1250689" cy="1250689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174A676-5066-4114-AB21-0A64ED2AFCA4}">
      <dsp:nvSpPr>
        <dsp:cNvPr id="0" name=""/>
        <dsp:cNvSpPr/>
      </dsp:nvSpPr>
      <dsp:spPr>
        <a:xfrm rot="18158297">
          <a:off x="650450" y="2047802"/>
          <a:ext cx="1554746" cy="7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Decreto 1080 de 2015, incorporó el Decreto 2609 de 2012</a:t>
          </a:r>
        </a:p>
      </dsp:txBody>
      <dsp:txXfrm>
        <a:off x="650450" y="2047802"/>
        <a:ext cx="1554746" cy="749267"/>
      </dsp:txXfrm>
    </dsp:sp>
    <dsp:sp modelId="{094456E2-4257-4C8A-B302-DEC81861FAE1}">
      <dsp:nvSpPr>
        <dsp:cNvPr id="0" name=""/>
        <dsp:cNvSpPr/>
      </dsp:nvSpPr>
      <dsp:spPr>
        <a:xfrm>
          <a:off x="1348247" y="3008349"/>
          <a:ext cx="1250689" cy="1250689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76099761-2DB6-4DC4-825E-EF2F7FFBF3E5}">
      <dsp:nvSpPr>
        <dsp:cNvPr id="0" name=""/>
        <dsp:cNvSpPr/>
      </dsp:nvSpPr>
      <dsp:spPr>
        <a:xfrm rot="18293423">
          <a:off x="1977622" y="2020466"/>
          <a:ext cx="1554746" cy="74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Artículo 2.8.2.5.8. </a:t>
          </a:r>
          <a:r>
            <a:rPr lang="es-CO" sz="1300" b="1" i="1" kern="1200" dirty="0"/>
            <a:t>Instrumentos archivísticos para la gestión documental</a:t>
          </a:r>
          <a:endParaRPr lang="es-CO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77622" y="2020466"/>
        <a:ext cx="1554746" cy="749267"/>
      </dsp:txXfrm>
    </dsp:sp>
    <dsp:sp modelId="{B3B1B643-8D3A-49EA-8BFF-7EF50781D147}">
      <dsp:nvSpPr>
        <dsp:cNvPr id="0" name=""/>
        <dsp:cNvSpPr/>
      </dsp:nvSpPr>
      <dsp:spPr>
        <a:xfrm>
          <a:off x="2693143" y="3309100"/>
          <a:ext cx="649187" cy="649187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04961-27E6-4055-9286-FE32D3522C0F}">
      <dsp:nvSpPr>
        <dsp:cNvPr id="0" name=""/>
        <dsp:cNvSpPr/>
      </dsp:nvSpPr>
      <dsp:spPr>
        <a:xfrm rot="17700000">
          <a:off x="1924270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a) El Cuadro de Clasificación Documental (CCD).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24270" y="4212666"/>
        <a:ext cx="1344928" cy="648474"/>
      </dsp:txXfrm>
    </dsp:sp>
    <dsp:sp modelId="{71F5C38C-4A13-450B-B0F4-C8BD501BFA43}">
      <dsp:nvSpPr>
        <dsp:cNvPr id="0" name=""/>
        <dsp:cNvSpPr/>
      </dsp:nvSpPr>
      <dsp:spPr>
        <a:xfrm rot="17700000">
          <a:off x="2766275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51044-C513-4AE1-8BA3-4A859D1C8DF5}">
      <dsp:nvSpPr>
        <dsp:cNvPr id="0" name=""/>
        <dsp:cNvSpPr/>
      </dsp:nvSpPr>
      <dsp:spPr>
        <a:xfrm>
          <a:off x="3436437" y="3309100"/>
          <a:ext cx="649187" cy="649187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E6575-21A3-4A08-BA46-047ED0A5260C}">
      <dsp:nvSpPr>
        <dsp:cNvPr id="0" name=""/>
        <dsp:cNvSpPr/>
      </dsp:nvSpPr>
      <dsp:spPr>
        <a:xfrm rot="17700000">
          <a:off x="2667563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b) La Tabla de Retención Documental (TRD).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667563" y="4212666"/>
        <a:ext cx="1344928" cy="648474"/>
      </dsp:txXfrm>
    </dsp:sp>
    <dsp:sp modelId="{1BB0E923-200F-41B7-8104-D0803449EE6B}">
      <dsp:nvSpPr>
        <dsp:cNvPr id="0" name=""/>
        <dsp:cNvSpPr/>
      </dsp:nvSpPr>
      <dsp:spPr>
        <a:xfrm rot="17700000">
          <a:off x="3509568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FF721-261F-4541-9885-1015CA37943A}">
      <dsp:nvSpPr>
        <dsp:cNvPr id="0" name=""/>
        <dsp:cNvSpPr/>
      </dsp:nvSpPr>
      <dsp:spPr>
        <a:xfrm>
          <a:off x="4179730" y="3309100"/>
          <a:ext cx="649187" cy="649187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1A3A8-F539-44BF-8CC5-53CB34F7A510}">
      <dsp:nvSpPr>
        <dsp:cNvPr id="0" name=""/>
        <dsp:cNvSpPr/>
      </dsp:nvSpPr>
      <dsp:spPr>
        <a:xfrm rot="17700000">
          <a:off x="3410857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c) El Programa de Gestión Documental (PGD).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10857" y="4212666"/>
        <a:ext cx="1344928" cy="648474"/>
      </dsp:txXfrm>
    </dsp:sp>
    <dsp:sp modelId="{7B6DC342-9154-40F9-9D65-29C75709A1CF}">
      <dsp:nvSpPr>
        <dsp:cNvPr id="0" name=""/>
        <dsp:cNvSpPr/>
      </dsp:nvSpPr>
      <dsp:spPr>
        <a:xfrm rot="17700000">
          <a:off x="4252862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765DA-BE45-4BA8-869E-91426633AD2C}">
      <dsp:nvSpPr>
        <dsp:cNvPr id="0" name=""/>
        <dsp:cNvSpPr/>
      </dsp:nvSpPr>
      <dsp:spPr>
        <a:xfrm>
          <a:off x="4923024" y="3309100"/>
          <a:ext cx="649187" cy="649187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65F44-B67D-479F-BF19-3DE2B7F24B12}">
      <dsp:nvSpPr>
        <dsp:cNvPr id="0" name=""/>
        <dsp:cNvSpPr/>
      </dsp:nvSpPr>
      <dsp:spPr>
        <a:xfrm rot="17700000">
          <a:off x="4154150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d) Plan Institucional de Archivos de la Entidad (PINAR).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54150" y="4212666"/>
        <a:ext cx="1344928" cy="648474"/>
      </dsp:txXfrm>
    </dsp:sp>
    <dsp:sp modelId="{C0B2B4AB-C8F9-43B1-8784-0B9D095D8395}">
      <dsp:nvSpPr>
        <dsp:cNvPr id="0" name=""/>
        <dsp:cNvSpPr/>
      </dsp:nvSpPr>
      <dsp:spPr>
        <a:xfrm rot="17700000">
          <a:off x="4996155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49AE2-AFCB-409B-8E19-2B7CDC28F61E}">
      <dsp:nvSpPr>
        <dsp:cNvPr id="0" name=""/>
        <dsp:cNvSpPr/>
      </dsp:nvSpPr>
      <dsp:spPr>
        <a:xfrm>
          <a:off x="5666317" y="3309100"/>
          <a:ext cx="649187" cy="649187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4BE1D-8C38-4213-A27C-9B1F74024559}">
      <dsp:nvSpPr>
        <dsp:cNvPr id="0" name=""/>
        <dsp:cNvSpPr/>
      </dsp:nvSpPr>
      <dsp:spPr>
        <a:xfrm rot="17700000">
          <a:off x="4897444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e) El Inventario Documental.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97444" y="4212666"/>
        <a:ext cx="1344928" cy="648474"/>
      </dsp:txXfrm>
    </dsp:sp>
    <dsp:sp modelId="{5D43CCA7-ED0B-4FE3-AD14-9F0D6E973A9C}">
      <dsp:nvSpPr>
        <dsp:cNvPr id="0" name=""/>
        <dsp:cNvSpPr/>
      </dsp:nvSpPr>
      <dsp:spPr>
        <a:xfrm rot="17700000">
          <a:off x="5739449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0135B-DC3A-4312-AA6C-3A790D45B88F}">
      <dsp:nvSpPr>
        <dsp:cNvPr id="0" name=""/>
        <dsp:cNvSpPr/>
      </dsp:nvSpPr>
      <dsp:spPr>
        <a:xfrm>
          <a:off x="6409611" y="3309100"/>
          <a:ext cx="649187" cy="649187"/>
        </a:xfrm>
        <a:prstGeom prst="ellips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F6C66-D9EE-4428-9ADB-CB133D954042}">
      <dsp:nvSpPr>
        <dsp:cNvPr id="0" name=""/>
        <dsp:cNvSpPr/>
      </dsp:nvSpPr>
      <dsp:spPr>
        <a:xfrm rot="17700000">
          <a:off x="5640737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f) Un modelo de requisitos para la gestión de documentos electrónicos.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40737" y="4212666"/>
        <a:ext cx="1344928" cy="648474"/>
      </dsp:txXfrm>
    </dsp:sp>
    <dsp:sp modelId="{8F4FF99D-E771-41F8-834A-640CDA9BD652}">
      <dsp:nvSpPr>
        <dsp:cNvPr id="0" name=""/>
        <dsp:cNvSpPr/>
      </dsp:nvSpPr>
      <dsp:spPr>
        <a:xfrm rot="17700000">
          <a:off x="6482743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D0553-58E0-4D72-95C7-8124E02BC5CB}">
      <dsp:nvSpPr>
        <dsp:cNvPr id="0" name=""/>
        <dsp:cNvSpPr/>
      </dsp:nvSpPr>
      <dsp:spPr>
        <a:xfrm>
          <a:off x="7152904" y="3309100"/>
          <a:ext cx="649187" cy="649187"/>
        </a:xfrm>
        <a:prstGeom prst="ellipse">
          <a:avLst/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5FA9-BCBD-4296-ADB6-A4360AB6FC17}">
      <dsp:nvSpPr>
        <dsp:cNvPr id="0" name=""/>
        <dsp:cNvSpPr/>
      </dsp:nvSpPr>
      <dsp:spPr>
        <a:xfrm rot="17700000">
          <a:off x="6384031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g) Los bancos terminológicos de tipos, series y sub-series documentales.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84031" y="4212666"/>
        <a:ext cx="1344928" cy="648474"/>
      </dsp:txXfrm>
    </dsp:sp>
    <dsp:sp modelId="{37237D8C-E244-4A99-B4C2-2CCAA0B32AB1}">
      <dsp:nvSpPr>
        <dsp:cNvPr id="0" name=""/>
        <dsp:cNvSpPr/>
      </dsp:nvSpPr>
      <dsp:spPr>
        <a:xfrm rot="17700000">
          <a:off x="7226036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4F87C-D4E2-44D1-B5D3-87ADEBF3E2A9}">
      <dsp:nvSpPr>
        <dsp:cNvPr id="0" name=""/>
        <dsp:cNvSpPr/>
      </dsp:nvSpPr>
      <dsp:spPr>
        <a:xfrm>
          <a:off x="7896198" y="3309100"/>
          <a:ext cx="649187" cy="649187"/>
        </a:xfrm>
        <a:prstGeom prst="ellips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8528D-C79C-47D9-8EDF-E20BB9B733FC}">
      <dsp:nvSpPr>
        <dsp:cNvPr id="0" name=""/>
        <dsp:cNvSpPr/>
      </dsp:nvSpPr>
      <dsp:spPr>
        <a:xfrm rot="17700000">
          <a:off x="7127325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h) Los mapas de procesos, flujos. 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127325" y="4212666"/>
        <a:ext cx="1344928" cy="648474"/>
      </dsp:txXfrm>
    </dsp:sp>
    <dsp:sp modelId="{0C8FDF41-E28C-415F-B859-0E4170478B2A}">
      <dsp:nvSpPr>
        <dsp:cNvPr id="0" name=""/>
        <dsp:cNvSpPr/>
      </dsp:nvSpPr>
      <dsp:spPr>
        <a:xfrm rot="17700000">
          <a:off x="7969330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E03F9-784E-4EE0-9E76-3B41CCBE974C}">
      <dsp:nvSpPr>
        <dsp:cNvPr id="0" name=""/>
        <dsp:cNvSpPr/>
      </dsp:nvSpPr>
      <dsp:spPr>
        <a:xfrm>
          <a:off x="8639491" y="3309100"/>
          <a:ext cx="649187" cy="649187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98D62-5421-4AEF-9871-3E48562C42BE}">
      <dsp:nvSpPr>
        <dsp:cNvPr id="0" name=""/>
        <dsp:cNvSpPr/>
      </dsp:nvSpPr>
      <dsp:spPr>
        <a:xfrm rot="17700000">
          <a:off x="7870618" y="4212666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i) Tablas de Control.</a:t>
          </a:r>
          <a:endParaRPr lang="es-C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870618" y="4212666"/>
        <a:ext cx="1344928" cy="648474"/>
      </dsp:txXfrm>
    </dsp:sp>
    <dsp:sp modelId="{A54FF1B7-2285-4493-BFC6-19497E71F009}">
      <dsp:nvSpPr>
        <dsp:cNvPr id="0" name=""/>
        <dsp:cNvSpPr/>
      </dsp:nvSpPr>
      <dsp:spPr>
        <a:xfrm rot="17700000">
          <a:off x="8712623" y="2406247"/>
          <a:ext cx="1344928" cy="64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5888-2D4C-4541-9550-0282061D367F}">
      <dsp:nvSpPr>
        <dsp:cNvPr id="0" name=""/>
        <dsp:cNvSpPr/>
      </dsp:nvSpPr>
      <dsp:spPr>
        <a:xfrm>
          <a:off x="795" y="117419"/>
          <a:ext cx="2319453" cy="139167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1) Cuadro de Clasificación Documental (CCD).</a:t>
          </a:r>
        </a:p>
      </dsp:txBody>
      <dsp:txXfrm>
        <a:off x="795" y="117419"/>
        <a:ext cx="2319453" cy="1391671"/>
      </dsp:txXfrm>
    </dsp:sp>
    <dsp:sp modelId="{E24F92D5-490F-4534-A3E5-BA9FE3E81F3D}">
      <dsp:nvSpPr>
        <dsp:cNvPr id="0" name=""/>
        <dsp:cNvSpPr/>
      </dsp:nvSpPr>
      <dsp:spPr>
        <a:xfrm>
          <a:off x="2331846" y="117419"/>
          <a:ext cx="2319453" cy="139167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2) Tabla de Retención Documental (TRD). </a:t>
          </a:r>
        </a:p>
      </dsp:txBody>
      <dsp:txXfrm>
        <a:off x="2331846" y="117419"/>
        <a:ext cx="2319453" cy="1391671"/>
      </dsp:txXfrm>
    </dsp:sp>
    <dsp:sp modelId="{2D678D1F-52AB-40FD-8BE4-D3DC184120EE}">
      <dsp:nvSpPr>
        <dsp:cNvPr id="0" name=""/>
        <dsp:cNvSpPr/>
      </dsp:nvSpPr>
      <dsp:spPr>
        <a:xfrm>
          <a:off x="4662896" y="116250"/>
          <a:ext cx="2319453" cy="139167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3) Programa de Gestión Documental (PGD). </a:t>
          </a:r>
        </a:p>
      </dsp:txBody>
      <dsp:txXfrm>
        <a:off x="4662896" y="116250"/>
        <a:ext cx="2319453" cy="1391671"/>
      </dsp:txXfrm>
    </dsp:sp>
    <dsp:sp modelId="{2BCC5199-2072-40D9-B6E2-161D4F59D062}">
      <dsp:nvSpPr>
        <dsp:cNvPr id="0" name=""/>
        <dsp:cNvSpPr/>
      </dsp:nvSpPr>
      <dsp:spPr>
        <a:xfrm>
          <a:off x="6993947" y="116250"/>
          <a:ext cx="2319453" cy="139167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4) Plan Institucional de Archivos de la Entidad (PINAR). </a:t>
          </a:r>
        </a:p>
      </dsp:txBody>
      <dsp:txXfrm>
        <a:off x="6993947" y="116250"/>
        <a:ext cx="2319453" cy="1391671"/>
      </dsp:txXfrm>
    </dsp:sp>
    <dsp:sp modelId="{DC265EF7-F87E-44D7-9D42-B84E795CBFB2}">
      <dsp:nvSpPr>
        <dsp:cNvPr id="0" name=""/>
        <dsp:cNvSpPr/>
      </dsp:nvSpPr>
      <dsp:spPr>
        <a:xfrm>
          <a:off x="795" y="1519520"/>
          <a:ext cx="2319453" cy="139167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5) Inventario Documental. </a:t>
          </a:r>
        </a:p>
      </dsp:txBody>
      <dsp:txXfrm>
        <a:off x="795" y="1519520"/>
        <a:ext cx="2319453" cy="1391671"/>
      </dsp:txXfrm>
    </dsp:sp>
    <dsp:sp modelId="{9B0E43DA-DB7C-43DF-84BC-BF276EC892F2}">
      <dsp:nvSpPr>
        <dsp:cNvPr id="0" name=""/>
        <dsp:cNvSpPr/>
      </dsp:nvSpPr>
      <dsp:spPr>
        <a:xfrm>
          <a:off x="2331846" y="1523096"/>
          <a:ext cx="2319453" cy="139167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6) Modelo de requisitos para la gestión de documentos electrónicos.</a:t>
          </a:r>
        </a:p>
      </dsp:txBody>
      <dsp:txXfrm>
        <a:off x="2331846" y="1523096"/>
        <a:ext cx="2319453" cy="1391671"/>
      </dsp:txXfrm>
    </dsp:sp>
    <dsp:sp modelId="{D5171C81-CB44-4D53-986C-179869FF690B}">
      <dsp:nvSpPr>
        <dsp:cNvPr id="0" name=""/>
        <dsp:cNvSpPr/>
      </dsp:nvSpPr>
      <dsp:spPr>
        <a:xfrm>
          <a:off x="4662896" y="1523096"/>
          <a:ext cx="2319453" cy="1391671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7) Bancos terminológicos de tipos, series y sub-series documentales. </a:t>
          </a:r>
        </a:p>
      </dsp:txBody>
      <dsp:txXfrm>
        <a:off x="4662896" y="1523096"/>
        <a:ext cx="2319453" cy="1391671"/>
      </dsp:txXfrm>
    </dsp:sp>
    <dsp:sp modelId="{EC1EAD24-48AB-4440-9641-37AA0C9784F5}">
      <dsp:nvSpPr>
        <dsp:cNvPr id="0" name=""/>
        <dsp:cNvSpPr/>
      </dsp:nvSpPr>
      <dsp:spPr>
        <a:xfrm>
          <a:off x="6993947" y="1523096"/>
          <a:ext cx="2319453" cy="139167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8) Tablas de Control de acceso.</a:t>
          </a:r>
        </a:p>
      </dsp:txBody>
      <dsp:txXfrm>
        <a:off x="6993947" y="1523096"/>
        <a:ext cx="2319453" cy="1391671"/>
      </dsp:txXfrm>
    </dsp:sp>
    <dsp:sp modelId="{45BAC4BE-F237-4F46-8439-B2972AF72223}">
      <dsp:nvSpPr>
        <dsp:cNvPr id="0" name=""/>
        <dsp:cNvSpPr/>
      </dsp:nvSpPr>
      <dsp:spPr>
        <a:xfrm>
          <a:off x="2331846" y="2926365"/>
          <a:ext cx="2319453" cy="139167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9) Tabla de Valoración Documental (TVD)</a:t>
          </a:r>
        </a:p>
      </dsp:txBody>
      <dsp:txXfrm>
        <a:off x="2331846" y="2926365"/>
        <a:ext cx="2319453" cy="1391671"/>
      </dsp:txXfrm>
    </dsp:sp>
    <dsp:sp modelId="{D4258F24-1E60-472B-9AE6-7B21C5A87AD5}">
      <dsp:nvSpPr>
        <dsp:cNvPr id="0" name=""/>
        <dsp:cNvSpPr/>
      </dsp:nvSpPr>
      <dsp:spPr>
        <a:xfrm>
          <a:off x="4662896" y="2926365"/>
          <a:ext cx="2319453" cy="139167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ea typeface="+mn-ea"/>
              <a:cs typeface="+mn-cs"/>
            </a:rPr>
            <a:t>10) Reglamento Interno de Archivo</a:t>
          </a:r>
        </a:p>
      </dsp:txBody>
      <dsp:txXfrm>
        <a:off x="4662896" y="2926365"/>
        <a:ext cx="2319453" cy="139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2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19.xml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"/>
            <a:ext cx="12233279" cy="6858000"/>
          </a:xfrm>
        </p:spPr>
      </p:pic>
      <p:sp>
        <p:nvSpPr>
          <p:cNvPr id="8" name="Rectángulo redondeado 13">
            <a:extLst>
              <a:ext uri="{FF2B5EF4-FFF2-40B4-BE49-F238E27FC236}">
                <a16:creationId xmlns:a16="http://schemas.microsoft.com/office/drawing/2014/main" id="{A122F0B2-AAD3-594A-02B7-B3BDD8F8DD3E}"/>
              </a:ext>
            </a:extLst>
          </p:cNvPr>
          <p:cNvSpPr/>
          <p:nvPr/>
        </p:nvSpPr>
        <p:spPr>
          <a:xfrm>
            <a:off x="1120211" y="807308"/>
            <a:ext cx="2463248" cy="165683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Ley 594 de 2000 – Ley General de Archivos en Colombia</a:t>
            </a:r>
          </a:p>
          <a:p>
            <a:pPr algn="ctr"/>
            <a:endParaRPr lang="es-CO" sz="1400" dirty="0">
              <a:solidFill>
                <a:schemeClr val="bg1"/>
              </a:solidFill>
            </a:endParaRPr>
          </a:p>
          <a:p>
            <a:pPr algn="ctr"/>
            <a:r>
              <a:rPr lang="es-CO" sz="1400" dirty="0">
                <a:solidFill>
                  <a:schemeClr val="bg1"/>
                </a:solidFill>
              </a:rPr>
              <a:t>Que Incorporó el Decreto 1080 de 2015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1C8DCC-5E3D-C67D-2DD2-387AC054FE9C}"/>
              </a:ext>
            </a:extLst>
          </p:cNvPr>
          <p:cNvSpPr txBox="1"/>
          <p:nvPr/>
        </p:nvSpPr>
        <p:spPr>
          <a:xfrm>
            <a:off x="765189" y="4007342"/>
            <a:ext cx="3060858" cy="15696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Articulo 2.8.2.5.9. </a:t>
            </a:r>
            <a:r>
              <a:rPr lang="es-CO" sz="1600" i="1" dirty="0"/>
              <a:t>Procesos de la gestión documental. </a:t>
            </a:r>
            <a:r>
              <a:rPr lang="es-CO" sz="1600" dirty="0"/>
              <a:t>gestión documental en las diferentes entidades en sus diferentes niveles, debe establecer como mínimo los siguientes procesos. </a:t>
            </a:r>
          </a:p>
        </p:txBody>
      </p:sp>
      <p:sp>
        <p:nvSpPr>
          <p:cNvPr id="11" name="Flecha abajo 11">
            <a:extLst>
              <a:ext uri="{FF2B5EF4-FFF2-40B4-BE49-F238E27FC236}">
                <a16:creationId xmlns:a16="http://schemas.microsoft.com/office/drawing/2014/main" id="{09D76627-99FA-0C53-783E-683CDDBF47A7}"/>
              </a:ext>
            </a:extLst>
          </p:cNvPr>
          <p:cNvSpPr/>
          <p:nvPr/>
        </p:nvSpPr>
        <p:spPr>
          <a:xfrm>
            <a:off x="2125084" y="2578443"/>
            <a:ext cx="444322" cy="1277565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bajo 12">
            <a:extLst>
              <a:ext uri="{FF2B5EF4-FFF2-40B4-BE49-F238E27FC236}">
                <a16:creationId xmlns:a16="http://schemas.microsoft.com/office/drawing/2014/main" id="{15D95C8F-A9C3-0494-3D78-10CAF10BD25E}"/>
              </a:ext>
            </a:extLst>
          </p:cNvPr>
          <p:cNvSpPr/>
          <p:nvPr/>
        </p:nvSpPr>
        <p:spPr>
          <a:xfrm rot="16200000">
            <a:off x="4596757" y="4822930"/>
            <a:ext cx="305065" cy="976395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0E62063-30F4-944B-61CA-878B2A05E770}"/>
              </a:ext>
            </a:extLst>
          </p:cNvPr>
          <p:cNvSpPr txBox="1">
            <a:spLocks/>
          </p:cNvSpPr>
          <p:nvPr/>
        </p:nvSpPr>
        <p:spPr>
          <a:xfrm>
            <a:off x="2957217" y="45749"/>
            <a:ext cx="6047339" cy="511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Procesos de la Gestión Documental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522E86E-956D-A778-8F25-F81A3243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08" y="970085"/>
            <a:ext cx="5269104" cy="4917830"/>
          </a:xfrm>
          <a:prstGeom prst="rect">
            <a:avLst/>
          </a:prstGeom>
        </p:spPr>
      </p:pic>
      <p:pic>
        <p:nvPicPr>
          <p:cNvPr id="15" name="Gráfico 14" descr="Insignia 3 contorno">
            <a:extLst>
              <a:ext uri="{FF2B5EF4-FFF2-40B4-BE49-F238E27FC236}">
                <a16:creationId xmlns:a16="http://schemas.microsoft.com/office/drawing/2014/main" id="{79364642-F697-B328-715C-87E733CA8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3077" y="3134190"/>
            <a:ext cx="416357" cy="416357"/>
          </a:xfrm>
          <a:prstGeom prst="rect">
            <a:avLst/>
          </a:prstGeom>
        </p:spPr>
      </p:pic>
      <p:pic>
        <p:nvPicPr>
          <p:cNvPr id="16" name="Gráfico 15" descr="Insignia 1 contorno">
            <a:extLst>
              <a:ext uri="{FF2B5EF4-FFF2-40B4-BE49-F238E27FC236}">
                <a16:creationId xmlns:a16="http://schemas.microsoft.com/office/drawing/2014/main" id="{C8B52713-3E03-27FF-A3F4-D4FF48468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2961" y="1219369"/>
            <a:ext cx="416357" cy="416357"/>
          </a:xfrm>
          <a:prstGeom prst="rect">
            <a:avLst/>
          </a:prstGeom>
        </p:spPr>
      </p:pic>
      <p:pic>
        <p:nvPicPr>
          <p:cNvPr id="17" name="Gráfico 16" descr="Insignia contorno">
            <a:extLst>
              <a:ext uri="{FF2B5EF4-FFF2-40B4-BE49-F238E27FC236}">
                <a16:creationId xmlns:a16="http://schemas.microsoft.com/office/drawing/2014/main" id="{8D8B96B2-21BE-7CA9-F2A0-B147AD75F2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1288" y="2047788"/>
            <a:ext cx="416357" cy="416357"/>
          </a:xfrm>
          <a:prstGeom prst="rect">
            <a:avLst/>
          </a:prstGeom>
        </p:spPr>
      </p:pic>
      <p:pic>
        <p:nvPicPr>
          <p:cNvPr id="18" name="Gráfico 17" descr="Insignia 8 contorno">
            <a:extLst>
              <a:ext uri="{FF2B5EF4-FFF2-40B4-BE49-F238E27FC236}">
                <a16:creationId xmlns:a16="http://schemas.microsoft.com/office/drawing/2014/main" id="{C87A351F-FF12-31B0-5D94-16CCEEECA3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9881" y="1611780"/>
            <a:ext cx="416357" cy="416357"/>
          </a:xfrm>
          <a:prstGeom prst="rect">
            <a:avLst/>
          </a:prstGeom>
        </p:spPr>
      </p:pic>
      <p:pic>
        <p:nvPicPr>
          <p:cNvPr id="19" name="Gráfico 18" descr="Insignia 7 contorno">
            <a:extLst>
              <a:ext uri="{FF2B5EF4-FFF2-40B4-BE49-F238E27FC236}">
                <a16:creationId xmlns:a16="http://schemas.microsoft.com/office/drawing/2014/main" id="{661697EB-2152-D32C-ECCF-77176C8FD0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8782" y="3277159"/>
            <a:ext cx="416357" cy="416357"/>
          </a:xfrm>
          <a:prstGeom prst="rect">
            <a:avLst/>
          </a:prstGeom>
        </p:spPr>
      </p:pic>
      <p:pic>
        <p:nvPicPr>
          <p:cNvPr id="20" name="Gráfico 19" descr="Insignia 4 contorno">
            <a:extLst>
              <a:ext uri="{FF2B5EF4-FFF2-40B4-BE49-F238E27FC236}">
                <a16:creationId xmlns:a16="http://schemas.microsoft.com/office/drawing/2014/main" id="{07C86AB9-AA98-C23B-B61B-D0D6DC38EF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97138" y="4445707"/>
            <a:ext cx="416357" cy="416357"/>
          </a:xfrm>
          <a:prstGeom prst="rect">
            <a:avLst/>
          </a:prstGeom>
        </p:spPr>
      </p:pic>
      <p:pic>
        <p:nvPicPr>
          <p:cNvPr id="21" name="Gráfico 20" descr="Insignia 5 contorno">
            <a:extLst>
              <a:ext uri="{FF2B5EF4-FFF2-40B4-BE49-F238E27FC236}">
                <a16:creationId xmlns:a16="http://schemas.microsoft.com/office/drawing/2014/main" id="{EC62ADDF-6DDB-F199-E24D-9832B02F70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74313" y="5718799"/>
            <a:ext cx="416357" cy="416357"/>
          </a:xfrm>
          <a:prstGeom prst="rect">
            <a:avLst/>
          </a:prstGeom>
        </p:spPr>
      </p:pic>
      <p:pic>
        <p:nvPicPr>
          <p:cNvPr id="22" name="Gráfico 21" descr="Insignia 6 contorno">
            <a:extLst>
              <a:ext uri="{FF2B5EF4-FFF2-40B4-BE49-F238E27FC236}">
                <a16:creationId xmlns:a16="http://schemas.microsoft.com/office/drawing/2014/main" id="{A7231D08-4C51-C547-278E-82AA2A2634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86903" y="4520249"/>
            <a:ext cx="416357" cy="4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-5127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C03E94-A24B-09D7-4A03-C00A50C9CBE2}"/>
              </a:ext>
            </a:extLst>
          </p:cNvPr>
          <p:cNvSpPr txBox="1">
            <a:spLocks/>
          </p:cNvSpPr>
          <p:nvPr/>
        </p:nvSpPr>
        <p:spPr>
          <a:xfrm>
            <a:off x="3843704" y="365809"/>
            <a:ext cx="6271846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Instrumentos Archivísticos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8475E84-EB69-D043-3BA2-CCF6CC98666D}"/>
              </a:ext>
            </a:extLst>
          </p:cNvPr>
          <p:cNvSpPr txBox="1">
            <a:spLocks/>
          </p:cNvSpPr>
          <p:nvPr/>
        </p:nvSpPr>
        <p:spPr>
          <a:xfrm rot="16200000">
            <a:off x="-1912574" y="3373378"/>
            <a:ext cx="5021915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Planeación estratégica Documental</a:t>
            </a:r>
          </a:p>
        </p:txBody>
      </p:sp>
      <p:sp>
        <p:nvSpPr>
          <p:cNvPr id="5" name="Marcador de texto 2">
            <a:hlinkClick r:id="rId3" action="ppaction://hlinksldjump"/>
            <a:extLst>
              <a:ext uri="{FF2B5EF4-FFF2-40B4-BE49-F238E27FC236}">
                <a16:creationId xmlns:a16="http://schemas.microsoft.com/office/drawing/2014/main" id="{F9E3B417-CE1B-6BE5-4B1B-8A2BE5B9CBF9}"/>
              </a:ext>
            </a:extLst>
          </p:cNvPr>
          <p:cNvSpPr txBox="1">
            <a:spLocks/>
          </p:cNvSpPr>
          <p:nvPr/>
        </p:nvSpPr>
        <p:spPr>
          <a:xfrm>
            <a:off x="4497859" y="1039795"/>
            <a:ext cx="5865341" cy="22653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600" dirty="0"/>
              <a:t>Son </a:t>
            </a:r>
            <a:r>
              <a:rPr lang="es-CO" sz="2600" dirty="0">
                <a:solidFill>
                  <a:srgbClr val="C00000"/>
                </a:solidFill>
              </a:rPr>
              <a:t>herramientas</a:t>
            </a:r>
            <a:r>
              <a:rPr lang="es-CO" sz="2600" dirty="0"/>
              <a:t> con propósitos específicos, que tienen por objeto apoyar el adecuado desarrollo e implementación de la </a:t>
            </a:r>
            <a:r>
              <a:rPr lang="es-CO" sz="2600" dirty="0">
                <a:solidFill>
                  <a:srgbClr val="C00000"/>
                </a:solidFill>
              </a:rPr>
              <a:t>gestión documental</a:t>
            </a:r>
            <a:r>
              <a:rPr lang="es-CO" sz="2600" dirty="0"/>
              <a:t> y la </a:t>
            </a:r>
            <a:r>
              <a:rPr lang="es-CO" sz="2600" dirty="0">
                <a:solidFill>
                  <a:srgbClr val="C00000"/>
                </a:solidFill>
              </a:rPr>
              <a:t>función archivística</a:t>
            </a:r>
            <a:r>
              <a:rPr lang="es-CO" sz="2600" dirty="0"/>
              <a:t> en las entidades.</a:t>
            </a:r>
            <a:endParaRPr lang="es-ES" sz="2600" dirty="0"/>
          </a:p>
          <a:p>
            <a:pPr algn="just"/>
            <a:endParaRPr lang="es-ES" sz="2600" dirty="0"/>
          </a:p>
        </p:txBody>
      </p:sp>
      <p:graphicFrame>
        <p:nvGraphicFramePr>
          <p:cNvPr id="6" name="Diagrama 4">
            <a:extLst>
              <a:ext uri="{FF2B5EF4-FFF2-40B4-BE49-F238E27FC236}">
                <a16:creationId xmlns:a16="http://schemas.microsoft.com/office/drawing/2014/main" id="{31344144-F242-0AAC-0BD1-A635B8837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271018"/>
              </p:ext>
            </p:extLst>
          </p:nvPr>
        </p:nvGraphicFramePr>
        <p:xfrm>
          <a:off x="814683" y="412215"/>
          <a:ext cx="9966394" cy="67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982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6F7553-7B65-27C9-C7D2-5A138C567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151575"/>
              </p:ext>
            </p:extLst>
          </p:nvPr>
        </p:nvGraphicFramePr>
        <p:xfrm>
          <a:off x="864974" y="1210963"/>
          <a:ext cx="9314196" cy="443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EF71FDE3-5C5D-D75F-23D6-6DB8F6A63FEB}"/>
              </a:ext>
            </a:extLst>
          </p:cNvPr>
          <p:cNvSpPr txBox="1">
            <a:spLocks/>
          </p:cNvSpPr>
          <p:nvPr/>
        </p:nvSpPr>
        <p:spPr>
          <a:xfrm>
            <a:off x="3845738" y="509948"/>
            <a:ext cx="6271846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Instrumentos Archivísticos</a:t>
            </a:r>
          </a:p>
        </p:txBody>
      </p:sp>
    </p:spTree>
    <p:extLst>
      <p:ext uri="{BB962C8B-B14F-4D97-AF65-F5344CB8AC3E}">
        <p14:creationId xmlns:p14="http://schemas.microsoft.com/office/powerpoint/2010/main" val="346461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0" y="0"/>
            <a:ext cx="12233279" cy="6858000"/>
          </a:xfr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D20DE98-F8E1-AD56-FE22-147A7F3F0BFB}"/>
              </a:ext>
            </a:extLst>
          </p:cNvPr>
          <p:cNvSpPr txBox="1">
            <a:spLocks/>
          </p:cNvSpPr>
          <p:nvPr/>
        </p:nvSpPr>
        <p:spPr>
          <a:xfrm>
            <a:off x="278585" y="2008703"/>
            <a:ext cx="6027324" cy="2172421"/>
          </a:xfrm>
          <a:prstGeom prst="rect">
            <a:avLst/>
          </a:prstGeom>
        </p:spPr>
        <p:txBody>
          <a:bodyPr/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3000" dirty="0"/>
              <a:t>Es un instrumento para la </a:t>
            </a:r>
            <a:r>
              <a:rPr lang="es-CO" sz="3000" dirty="0">
                <a:solidFill>
                  <a:srgbClr val="0070C0"/>
                </a:solidFill>
              </a:rPr>
              <a:t>planeación</a:t>
            </a:r>
            <a:r>
              <a:rPr lang="es-CO" sz="3000" dirty="0"/>
              <a:t> de la función archivística, el cual se articula con los demás planes y proyectos </a:t>
            </a:r>
            <a:r>
              <a:rPr lang="es-CO" sz="3000" dirty="0">
                <a:solidFill>
                  <a:srgbClr val="C00000"/>
                </a:solidFill>
              </a:rPr>
              <a:t>estratégicos </a:t>
            </a:r>
            <a:r>
              <a:rPr lang="es-CO" sz="3000" dirty="0"/>
              <a:t>previstos por la entidad.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B0A294B-7E7D-3FEF-BC70-4163287458AE}"/>
              </a:ext>
            </a:extLst>
          </p:cNvPr>
          <p:cNvSpPr txBox="1">
            <a:spLocks/>
          </p:cNvSpPr>
          <p:nvPr/>
        </p:nvSpPr>
        <p:spPr>
          <a:xfrm>
            <a:off x="2176075" y="693203"/>
            <a:ext cx="7062816" cy="759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Plan Institucional de Archivos</a:t>
            </a:r>
          </a:p>
        </p:txBody>
      </p:sp>
      <p:pic>
        <p:nvPicPr>
          <p:cNvPr id="4" name="Imagen 3" descr="Mujer escribiendo en una nota pegada en una pizarra">
            <a:extLst>
              <a:ext uri="{FF2B5EF4-FFF2-40B4-BE49-F238E27FC236}">
                <a16:creationId xmlns:a16="http://schemas.microsoft.com/office/drawing/2014/main" id="{B15567BB-9BB5-6DDE-BC1D-E2DE45D4A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7" y="2121985"/>
            <a:ext cx="5234757" cy="356566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3F9A63D-E09C-A68C-8CB6-E7BB0E345F68}"/>
              </a:ext>
            </a:extLst>
          </p:cNvPr>
          <p:cNvGrpSpPr/>
          <p:nvPr/>
        </p:nvGrpSpPr>
        <p:grpSpPr>
          <a:xfrm>
            <a:off x="4025235" y="4481391"/>
            <a:ext cx="830342" cy="947828"/>
            <a:chOff x="108117" y="2541420"/>
            <a:chExt cx="830342" cy="947828"/>
          </a:xfrm>
        </p:grpSpPr>
        <p:sp>
          <p:nvSpPr>
            <p:cNvPr id="6" name="Rectángulo redondeado 10">
              <a:extLst>
                <a:ext uri="{FF2B5EF4-FFF2-40B4-BE49-F238E27FC236}">
                  <a16:creationId xmlns:a16="http://schemas.microsoft.com/office/drawing/2014/main" id="{F8F81390-D079-B456-C5B6-50FC971DF01B}"/>
                </a:ext>
              </a:extLst>
            </p:cNvPr>
            <p:cNvSpPr/>
            <p:nvPr/>
          </p:nvSpPr>
          <p:spPr>
            <a:xfrm>
              <a:off x="108117" y="2541420"/>
              <a:ext cx="830342" cy="947828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25B14C5-4B5C-CFFC-A68F-3A7944262D96}"/>
                </a:ext>
              </a:extLst>
            </p:cNvPr>
            <p:cNvSpPr/>
            <p:nvPr/>
          </p:nvSpPr>
          <p:spPr>
            <a:xfrm>
              <a:off x="132437" y="2565740"/>
              <a:ext cx="781702" cy="89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PINAR</a:t>
              </a:r>
            </a:p>
          </p:txBody>
        </p:sp>
      </p:grpSp>
      <p:pic>
        <p:nvPicPr>
          <p:cNvPr id="8" name="Gráfico 7" descr="Cuadernos de notas y cuadrículas con lápiz">
            <a:extLst>
              <a:ext uri="{FF2B5EF4-FFF2-40B4-BE49-F238E27FC236}">
                <a16:creationId xmlns:a16="http://schemas.microsoft.com/office/drawing/2014/main" id="{9FC44AEA-42AC-6C2F-7A5E-1A8E159B3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0533" y="4205444"/>
            <a:ext cx="1922561" cy="19225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F8DE66-9FC7-A607-30D0-3ABFF0E9D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075" y="5016049"/>
            <a:ext cx="16002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9061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CE1116-E1A2-F48E-1FEA-1C4EBB843CDA}"/>
              </a:ext>
            </a:extLst>
          </p:cNvPr>
          <p:cNvSpPr txBox="1">
            <a:spLocks/>
          </p:cNvSpPr>
          <p:nvPr/>
        </p:nvSpPr>
        <p:spPr>
          <a:xfrm>
            <a:off x="826492" y="281917"/>
            <a:ext cx="8075967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Programa de Gestión Documental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65EBF5-575C-17EF-7A13-D72F47674918}"/>
              </a:ext>
            </a:extLst>
          </p:cNvPr>
          <p:cNvSpPr txBox="1">
            <a:spLocks/>
          </p:cNvSpPr>
          <p:nvPr/>
        </p:nvSpPr>
        <p:spPr>
          <a:xfrm>
            <a:off x="360155" y="1402027"/>
            <a:ext cx="6030536" cy="2895321"/>
          </a:xfrm>
          <a:prstGeom prst="rect">
            <a:avLst/>
          </a:prstGeom>
        </p:spPr>
        <p:txBody>
          <a:bodyPr/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3000" dirty="0"/>
              <a:t>Es el instrumento archivístico que formula y documenta el desarrollo sistemático de los </a:t>
            </a:r>
            <a:r>
              <a:rPr lang="es-CO" sz="3000" dirty="0">
                <a:solidFill>
                  <a:srgbClr val="C00000"/>
                </a:solidFill>
              </a:rPr>
              <a:t>procesos archivísticos</a:t>
            </a:r>
            <a:r>
              <a:rPr lang="es-CO" sz="3000" dirty="0"/>
              <a:t> encaminados a la gestión de la documentación de la entidad, con el objeto de </a:t>
            </a:r>
            <a:r>
              <a:rPr lang="es-CO" sz="3000" dirty="0">
                <a:solidFill>
                  <a:srgbClr val="0070C0"/>
                </a:solidFill>
              </a:rPr>
              <a:t>facilitar</a:t>
            </a:r>
            <a:r>
              <a:rPr lang="es-CO" sz="3000" dirty="0"/>
              <a:t> su utilización y conservación.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578B89C-A423-DA2B-956F-BE59BC8FBF96}"/>
              </a:ext>
            </a:extLst>
          </p:cNvPr>
          <p:cNvGrpSpPr/>
          <p:nvPr/>
        </p:nvGrpSpPr>
        <p:grpSpPr>
          <a:xfrm>
            <a:off x="5082102" y="4802223"/>
            <a:ext cx="1012415" cy="1081862"/>
            <a:chOff x="108117" y="1447773"/>
            <a:chExt cx="830342" cy="947828"/>
          </a:xfrm>
        </p:grpSpPr>
        <p:sp>
          <p:nvSpPr>
            <p:cNvPr id="5" name="Rectángulo redondeado 6">
              <a:extLst>
                <a:ext uri="{FF2B5EF4-FFF2-40B4-BE49-F238E27FC236}">
                  <a16:creationId xmlns:a16="http://schemas.microsoft.com/office/drawing/2014/main" id="{3BC37C69-006E-A201-DB0A-C47012DA1154}"/>
                </a:ext>
              </a:extLst>
            </p:cNvPr>
            <p:cNvSpPr/>
            <p:nvPr/>
          </p:nvSpPr>
          <p:spPr>
            <a:xfrm>
              <a:off x="108117" y="1447773"/>
              <a:ext cx="830342" cy="947828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2F42C62-FD4E-DDDB-C0B2-DB1F5F8082CC}"/>
                </a:ext>
              </a:extLst>
            </p:cNvPr>
            <p:cNvSpPr/>
            <p:nvPr/>
          </p:nvSpPr>
          <p:spPr>
            <a:xfrm>
              <a:off x="132437" y="1472093"/>
              <a:ext cx="781702" cy="89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5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PGD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E824A27D-8BE9-6C85-BB66-0D875449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71" y="4760913"/>
            <a:ext cx="1600200" cy="5508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229072-A729-BA3E-FAC6-E021EDBAC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82" y="4879072"/>
            <a:ext cx="1524000" cy="579354"/>
          </a:xfrm>
          <a:prstGeom prst="rect">
            <a:avLst/>
          </a:prstGeom>
        </p:spPr>
      </p:pic>
      <p:pic>
        <p:nvPicPr>
          <p:cNvPr id="10" name="Imagen 9" descr="Una ilustración de aviones de papel volando">
            <a:extLst>
              <a:ext uri="{FF2B5EF4-FFF2-40B4-BE49-F238E27FC236}">
                <a16:creationId xmlns:a16="http://schemas.microsoft.com/office/drawing/2014/main" id="{6AC3FEE9-04B5-EF8C-7028-FE484096C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57" y="2112010"/>
            <a:ext cx="5381243" cy="36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0"/>
            <a:ext cx="12233279" cy="6858000"/>
          </a:xfr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8202149-FD36-531F-5A11-AE962D6AB20C}"/>
              </a:ext>
            </a:extLst>
          </p:cNvPr>
          <p:cNvSpPr txBox="1">
            <a:spLocks/>
          </p:cNvSpPr>
          <p:nvPr/>
        </p:nvSpPr>
        <p:spPr>
          <a:xfrm>
            <a:off x="453082" y="1341438"/>
            <a:ext cx="6417276" cy="5182930"/>
          </a:xfrm>
          <a:prstGeom prst="rect">
            <a:avLst/>
          </a:prstGeom>
        </p:spPr>
        <p:txBody>
          <a:bodyPr>
            <a:noAutofit/>
          </a:bodyPr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700" dirty="0"/>
              <a:t>Es el conjunto de planes, programas, estrategias, procesos y procedimientos que garanticen la conservación y preservación documental, bajo el concepto de archivo total, asegurando atributos tales como unidad, integridad autenticidad, inalterabilidad, originalidad, fiabilidad y accesibilidad, desde el momento de su producción y/o recepción hasta su disposición final, es decir, en cualquier etapa de su ciclo vital.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5230C41-7647-5FFE-316A-1E9BFB00099D}"/>
              </a:ext>
            </a:extLst>
          </p:cNvPr>
          <p:cNvSpPr txBox="1">
            <a:spLocks/>
          </p:cNvSpPr>
          <p:nvPr/>
        </p:nvSpPr>
        <p:spPr>
          <a:xfrm>
            <a:off x="-500332" y="240090"/>
            <a:ext cx="9592574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Sistema Integrado de Conservación SIC</a:t>
            </a:r>
            <a:endParaRPr lang="es-CO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endParaRPr>
          </a:p>
          <a:p>
            <a:pPr algn="r"/>
            <a:endParaRPr lang="es-CO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C3E3DF-C2EA-79C6-EC9F-1840A722B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92" y="5600860"/>
            <a:ext cx="1533525" cy="5715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A5E38FA-7E17-C331-D2E5-839E4E26790C}"/>
              </a:ext>
            </a:extLst>
          </p:cNvPr>
          <p:cNvGrpSpPr/>
          <p:nvPr/>
        </p:nvGrpSpPr>
        <p:grpSpPr>
          <a:xfrm>
            <a:off x="4489278" y="5364222"/>
            <a:ext cx="847551" cy="1022840"/>
            <a:chOff x="6802751" y="2541420"/>
            <a:chExt cx="830342" cy="947828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4A6D5DBA-39DA-24F8-9EE2-FFC5175E8B07}"/>
                </a:ext>
              </a:extLst>
            </p:cNvPr>
            <p:cNvSpPr/>
            <p:nvPr/>
          </p:nvSpPr>
          <p:spPr>
            <a:xfrm>
              <a:off x="6802751" y="2541420"/>
              <a:ext cx="830342" cy="947828"/>
            </a:xfrm>
            <a:prstGeom prst="roundRect">
              <a:avLst>
                <a:gd name="adj" fmla="val 10000"/>
              </a:avLst>
            </a:prstGeom>
            <a:solidFill>
              <a:srgbClr val="996633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41C7ECB0-620A-9542-66C1-8BF20C31B499}"/>
                </a:ext>
              </a:extLst>
            </p:cNvPr>
            <p:cNvSpPr txBox="1"/>
            <p:nvPr/>
          </p:nvSpPr>
          <p:spPr>
            <a:xfrm>
              <a:off x="6802751" y="2590060"/>
              <a:ext cx="781702" cy="89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SIC</a:t>
              </a:r>
            </a:p>
          </p:txBody>
        </p:sp>
      </p:grpSp>
      <p:pic>
        <p:nvPicPr>
          <p:cNvPr id="8" name="Imagen 7" descr="Cartas en estantes">
            <a:extLst>
              <a:ext uri="{FF2B5EF4-FFF2-40B4-BE49-F238E27FC236}">
                <a16:creationId xmlns:a16="http://schemas.microsoft.com/office/drawing/2014/main" id="{F6F3E3D3-47D1-C77B-3B95-DFC5A81BB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61" y="1556951"/>
            <a:ext cx="5210339" cy="36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3 Rectángulo">
            <a:extLst>
              <a:ext uri="{FF2B5EF4-FFF2-40B4-BE49-F238E27FC236}">
                <a16:creationId xmlns:a16="http://schemas.microsoft.com/office/drawing/2014/main" id="{3C344BE7-0EDE-EAFB-8F9F-D545B8FCE11D}"/>
              </a:ext>
            </a:extLst>
          </p:cNvPr>
          <p:cNvSpPr/>
          <p:nvPr/>
        </p:nvSpPr>
        <p:spPr>
          <a:xfrm>
            <a:off x="452686" y="1055390"/>
            <a:ext cx="9681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solidFill>
                  <a:srgbClr val="00B050"/>
                </a:solidFill>
              </a:rPr>
              <a:t>Instrumento archivístico </a:t>
            </a:r>
            <a:r>
              <a:rPr lang="es-CO" sz="3200" dirty="0"/>
              <a:t>que clasifica, bajo categorías denominadas </a:t>
            </a:r>
            <a:r>
              <a:rPr lang="es-CO" sz="3200" b="1" dirty="0">
                <a:solidFill>
                  <a:srgbClr val="0070C0"/>
                </a:solidFill>
              </a:rPr>
              <a:t>Series</a:t>
            </a:r>
            <a:r>
              <a:rPr lang="es-CO" sz="3200" dirty="0"/>
              <a:t>, todos los documentos y registros de la entidad, organizados por cada uno de los procesos, Secretarias, Departamentos y oficinas, a las que se les establecen los tiempos de retención durante su </a:t>
            </a:r>
            <a:r>
              <a:rPr lang="es-CO" sz="3200" b="1" dirty="0">
                <a:solidFill>
                  <a:srgbClr val="C00000"/>
                </a:solidFill>
              </a:rPr>
              <a:t>ciclo de vida.</a:t>
            </a:r>
            <a:endParaRPr lang="es-MX" sz="3200" dirty="0"/>
          </a:p>
          <a:p>
            <a:pPr algn="just"/>
            <a:endParaRPr lang="es-MX" sz="3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AB8E3F6-9697-828C-01FA-1F1AC1D89081}"/>
              </a:ext>
            </a:extLst>
          </p:cNvPr>
          <p:cNvSpPr txBox="1">
            <a:spLocks/>
          </p:cNvSpPr>
          <p:nvPr/>
        </p:nvSpPr>
        <p:spPr>
          <a:xfrm>
            <a:off x="-836940" y="142746"/>
            <a:ext cx="9681914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rgbClr val="0070C0"/>
                </a:solidFill>
                <a:latin typeface="Arial Narrow" panose="020B0606020202030204" pitchFamily="34" charset="0"/>
              </a:rPr>
              <a:t>Tabla de Retención Documental - TRD</a:t>
            </a:r>
            <a:endParaRPr lang="es-CO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9540FB-7E24-75F3-583D-4C7ED8D6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0" y="4290661"/>
            <a:ext cx="5895214" cy="678417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DB3BF602-36B2-4A5F-683A-04C9B9A9707E}"/>
              </a:ext>
            </a:extLst>
          </p:cNvPr>
          <p:cNvSpPr/>
          <p:nvPr/>
        </p:nvSpPr>
        <p:spPr>
          <a:xfrm>
            <a:off x="3996737" y="3893073"/>
            <a:ext cx="1419225" cy="29527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Flecha: curvada hacia abajo 5">
            <a:extLst>
              <a:ext uri="{FF2B5EF4-FFF2-40B4-BE49-F238E27FC236}">
                <a16:creationId xmlns:a16="http://schemas.microsoft.com/office/drawing/2014/main" id="{AF7EF0E2-0EF3-C47D-9A06-09FFB8D7102B}"/>
              </a:ext>
            </a:extLst>
          </p:cNvPr>
          <p:cNvSpPr/>
          <p:nvPr/>
        </p:nvSpPr>
        <p:spPr>
          <a:xfrm>
            <a:off x="6413730" y="3861848"/>
            <a:ext cx="1419225" cy="295275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D51D6C-6C05-2B78-3D61-CC83069153D4}"/>
              </a:ext>
            </a:extLst>
          </p:cNvPr>
          <p:cNvSpPr txBox="1"/>
          <p:nvPr/>
        </p:nvSpPr>
        <p:spPr>
          <a:xfrm>
            <a:off x="4925683" y="5366666"/>
            <a:ext cx="6824520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  <a:buSzPct val="120000"/>
            </a:pPr>
            <a:r>
              <a:rPr lang="es-CO" sz="2400" dirty="0">
                <a:cs typeface="Arial" pitchFamily="34" charset="0"/>
              </a:rPr>
              <a:t>La TRD es el instrumento que regula el ciclo de vida de los documentos de la organización, en cumplimiento a la normatividad archivística vigente.</a:t>
            </a:r>
          </a:p>
          <a:p>
            <a:pPr lvl="0" algn="just">
              <a:lnSpc>
                <a:spcPct val="90000"/>
              </a:lnSpc>
              <a:spcAft>
                <a:spcPts val="0"/>
              </a:spcAft>
              <a:buSzPct val="120000"/>
            </a:pPr>
            <a:endParaRPr lang="es-CO" sz="210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4C5211-F1CF-9092-DEEB-013E274D4CBC}"/>
              </a:ext>
            </a:extLst>
          </p:cNvPr>
          <p:cNvSpPr txBox="1">
            <a:spLocks/>
          </p:cNvSpPr>
          <p:nvPr/>
        </p:nvSpPr>
        <p:spPr>
          <a:xfrm>
            <a:off x="272901" y="333021"/>
            <a:ext cx="8232744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Tabla de Retención Documental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CBF6E-9B43-8F40-E654-18AC2C183A2A}"/>
              </a:ext>
            </a:extLst>
          </p:cNvPr>
          <p:cNvSpPr txBox="1">
            <a:spLocks/>
          </p:cNvSpPr>
          <p:nvPr/>
        </p:nvSpPr>
        <p:spPr>
          <a:xfrm>
            <a:off x="272901" y="1635488"/>
            <a:ext cx="4540639" cy="3652503"/>
          </a:xfrm>
          <a:prstGeom prst="rect">
            <a:avLst/>
          </a:prstGeom>
        </p:spPr>
        <p:txBody>
          <a:bodyPr/>
          <a:lstStyle>
            <a:lvl1pPr marL="202494" indent="-202494" algn="l" defTabSz="809976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3000" dirty="0"/>
              <a:t>Instrumento conformado por un listado de </a:t>
            </a:r>
            <a:r>
              <a:rPr lang="es-CO" sz="3000" dirty="0">
                <a:solidFill>
                  <a:srgbClr val="C00000"/>
                </a:solidFill>
              </a:rPr>
              <a:t>series</a:t>
            </a:r>
            <a:r>
              <a:rPr lang="es-CO" sz="3000" dirty="0"/>
              <a:t>, con sus correspondientes </a:t>
            </a:r>
            <a:r>
              <a:rPr lang="es-CO" sz="3000" dirty="0">
                <a:solidFill>
                  <a:srgbClr val="0070C0"/>
                </a:solidFill>
              </a:rPr>
              <a:t>tipos documentales</a:t>
            </a:r>
            <a:r>
              <a:rPr lang="es-CO" sz="3000" dirty="0"/>
              <a:t>, a las cuales se asigna el </a:t>
            </a:r>
            <a:r>
              <a:rPr lang="es-CO" sz="3000" dirty="0">
                <a:solidFill>
                  <a:srgbClr val="C00000"/>
                </a:solidFill>
              </a:rPr>
              <a:t>tiempo</a:t>
            </a:r>
            <a:r>
              <a:rPr lang="es-CO" sz="3000" dirty="0"/>
              <a:t> de permanencia en cada etapa del </a:t>
            </a:r>
            <a:r>
              <a:rPr lang="es-CO" sz="3000" dirty="0">
                <a:solidFill>
                  <a:srgbClr val="00B050"/>
                </a:solidFill>
              </a:rPr>
              <a:t>ciclo vital </a:t>
            </a:r>
            <a:r>
              <a:rPr lang="es-CO" sz="3000" dirty="0"/>
              <a:t>de los documentos.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FF1B595-CBFA-AAE3-262E-A84EEF3D5ABE}"/>
              </a:ext>
            </a:extLst>
          </p:cNvPr>
          <p:cNvGrpSpPr/>
          <p:nvPr/>
        </p:nvGrpSpPr>
        <p:grpSpPr>
          <a:xfrm>
            <a:off x="7485081" y="4934308"/>
            <a:ext cx="899794" cy="825701"/>
            <a:chOff x="3455434" y="2541420"/>
            <a:chExt cx="830342" cy="947828"/>
          </a:xfrm>
        </p:grpSpPr>
        <p:sp>
          <p:nvSpPr>
            <p:cNvPr id="5" name="Rectángulo redondeado 5">
              <a:extLst>
                <a:ext uri="{FF2B5EF4-FFF2-40B4-BE49-F238E27FC236}">
                  <a16:creationId xmlns:a16="http://schemas.microsoft.com/office/drawing/2014/main" id="{CEE1F7F5-0EC3-C002-4A09-1D1BADAA922A}"/>
                </a:ext>
              </a:extLst>
            </p:cNvPr>
            <p:cNvSpPr/>
            <p:nvPr/>
          </p:nvSpPr>
          <p:spPr>
            <a:xfrm>
              <a:off x="3455434" y="2541420"/>
              <a:ext cx="830342" cy="947828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8DEBCA-B69A-0516-5A6B-C57EEF4390D0}"/>
                </a:ext>
              </a:extLst>
            </p:cNvPr>
            <p:cNvSpPr/>
            <p:nvPr/>
          </p:nvSpPr>
          <p:spPr>
            <a:xfrm>
              <a:off x="3479754" y="2565740"/>
              <a:ext cx="781702" cy="89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TRD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687F12F-E50E-D9BA-E005-1159BBBCA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38" y="5841517"/>
            <a:ext cx="1524000" cy="561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2A14BB-23CD-4D7C-DC29-65666F666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738" y="5819979"/>
            <a:ext cx="1781175" cy="571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87D67F-4200-3EA4-34F9-412BCC95E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438" y="5819979"/>
            <a:ext cx="1514475" cy="571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4122A7-702F-2CF4-8DFA-FE1EE87EE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648" y="5819979"/>
            <a:ext cx="1533525" cy="571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E9200D-1B6A-5439-E794-BC574DB1D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908" y="5812942"/>
            <a:ext cx="1514475" cy="5905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6A3871D-C4DC-B86E-069D-84573778C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342" y="1599459"/>
            <a:ext cx="6467522" cy="3201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52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0" y="0"/>
            <a:ext cx="12233279" cy="6858000"/>
          </a:xfrm>
        </p:spPr>
      </p:pic>
      <p:sp>
        <p:nvSpPr>
          <p:cNvPr id="2" name="3 Rectángulo">
            <a:extLst>
              <a:ext uri="{FF2B5EF4-FFF2-40B4-BE49-F238E27FC236}">
                <a16:creationId xmlns:a16="http://schemas.microsoft.com/office/drawing/2014/main" id="{AF59DF0C-8896-F0C6-3BEC-1319A9788F3D}"/>
              </a:ext>
            </a:extLst>
          </p:cNvPr>
          <p:cNvSpPr/>
          <p:nvPr/>
        </p:nvSpPr>
        <p:spPr>
          <a:xfrm>
            <a:off x="421512" y="1585326"/>
            <a:ext cx="98447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Conjunto de </a:t>
            </a:r>
            <a:r>
              <a:rPr lang="es-MX" sz="3200" b="1" dirty="0">
                <a:solidFill>
                  <a:srgbClr val="00B050"/>
                </a:solidFill>
              </a:rPr>
              <a:t>unidades documentales </a:t>
            </a:r>
            <a:r>
              <a:rPr lang="es-MX" sz="3200" dirty="0"/>
              <a:t>de estructura y contenido homogéneos, emanados de un mismo órgano o sujeto productor como consecuencia del ejercicio de sus funciones o procesos específicos.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Ejemplos: </a:t>
            </a:r>
            <a:r>
              <a:rPr lang="es-MX" sz="3000" i="1" dirty="0"/>
              <a:t>Historias laborales, Contratos, Actas, Informes, Ordenanzas, nómina, comprobantes de egreso, etc.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BA8B064-5209-2635-14B1-A0BBAF4A152C}"/>
              </a:ext>
            </a:extLst>
          </p:cNvPr>
          <p:cNvSpPr txBox="1">
            <a:spLocks/>
          </p:cNvSpPr>
          <p:nvPr/>
        </p:nvSpPr>
        <p:spPr>
          <a:xfrm>
            <a:off x="2262978" y="448876"/>
            <a:ext cx="6019166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Series Documentales</a:t>
            </a:r>
            <a:endParaRPr lang="es-CO" sz="4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3 Rectángulo">
            <a:extLst>
              <a:ext uri="{FF2B5EF4-FFF2-40B4-BE49-F238E27FC236}">
                <a16:creationId xmlns:a16="http://schemas.microsoft.com/office/drawing/2014/main" id="{3ED11650-8700-9DBF-3666-8054D211207A}"/>
              </a:ext>
            </a:extLst>
          </p:cNvPr>
          <p:cNvSpPr/>
          <p:nvPr/>
        </p:nvSpPr>
        <p:spPr>
          <a:xfrm>
            <a:off x="452686" y="1398291"/>
            <a:ext cx="67221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Unidad documental </a:t>
            </a:r>
            <a:r>
              <a:rPr lang="es-MX" sz="3200" b="1" dirty="0">
                <a:solidFill>
                  <a:srgbClr val="00B050"/>
                </a:solidFill>
              </a:rPr>
              <a:t>simple</a:t>
            </a:r>
            <a:r>
              <a:rPr lang="es-MX" sz="3200" dirty="0">
                <a:solidFill>
                  <a:srgbClr val="00B050"/>
                </a:solidFill>
              </a:rPr>
              <a:t> </a:t>
            </a:r>
            <a:r>
              <a:rPr lang="es-MX" sz="3200" dirty="0"/>
              <a:t>que reúne todas las características necesarias para ser considerada documento o registro.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Ejemplos: </a:t>
            </a:r>
            <a:r>
              <a:rPr lang="es-MX" sz="3000" i="1" dirty="0"/>
              <a:t>un acta, un oficio, un informe, una póliza, una resolución, una certificación, entre otros.</a:t>
            </a:r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C82A2AC-3CFD-841C-B309-8FC0F669E42E}"/>
              </a:ext>
            </a:extLst>
          </p:cNvPr>
          <p:cNvSpPr txBox="1">
            <a:spLocks/>
          </p:cNvSpPr>
          <p:nvPr/>
        </p:nvSpPr>
        <p:spPr>
          <a:xfrm>
            <a:off x="2061713" y="382609"/>
            <a:ext cx="7920487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 b="1" dirty="0">
                <a:solidFill>
                  <a:srgbClr val="0070C0"/>
                </a:solidFill>
                <a:latin typeface="Arial Narrow" panose="020B0606020202030204" pitchFamily="34" charset="0"/>
              </a:rPr>
              <a:t>TIPOS DOCUMENTALES</a:t>
            </a:r>
            <a:endParaRPr lang="es-CO" sz="4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073FF3-4BB6-BBD3-A0D6-B88B4060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54" y="1217418"/>
            <a:ext cx="1750282" cy="25222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C0A560-7FFE-C4D5-9A21-52F376281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762" y="4373592"/>
            <a:ext cx="1815902" cy="243137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1FE4CD-3ED0-D427-17D3-416D8E08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2514210"/>
            <a:ext cx="1984990" cy="323960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465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3" name="2 Título">
            <a:extLst>
              <a:ext uri="{FF2B5EF4-FFF2-40B4-BE49-F238E27FC236}">
                <a16:creationId xmlns:a16="http://schemas.microsoft.com/office/drawing/2014/main" id="{15DE07CE-C5DE-71FA-6C99-0BB1DF65AD6C}"/>
              </a:ext>
            </a:extLst>
          </p:cNvPr>
          <p:cNvSpPr txBox="1">
            <a:spLocks/>
          </p:cNvSpPr>
          <p:nvPr/>
        </p:nvSpPr>
        <p:spPr>
          <a:xfrm>
            <a:off x="1624102" y="861797"/>
            <a:ext cx="7753350" cy="4444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“Todo documento para ser consultado en el momento que se requiera, debe estar archivado en el lugar que le corresponde.”</a:t>
            </a:r>
          </a:p>
          <a:p>
            <a:pPr fontAlgn="auto">
              <a:spcAft>
                <a:spcPts val="0"/>
              </a:spcAft>
              <a:defRPr/>
            </a:pP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45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7 CuadroTexto">
            <a:extLst>
              <a:ext uri="{FF2B5EF4-FFF2-40B4-BE49-F238E27FC236}">
                <a16:creationId xmlns:a16="http://schemas.microsoft.com/office/drawing/2014/main" id="{203BAAE4-4C6F-A71D-E8F9-883A6A82D67C}"/>
              </a:ext>
            </a:extLst>
          </p:cNvPr>
          <p:cNvSpPr txBox="1"/>
          <p:nvPr/>
        </p:nvSpPr>
        <p:spPr>
          <a:xfrm>
            <a:off x="323888" y="3657129"/>
            <a:ext cx="5772112" cy="5286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ES" sz="2835" b="1" spc="44" dirty="0">
                <a:ln w="11430"/>
                <a:solidFill>
                  <a:srgbClr val="0070C0"/>
                </a:solidFill>
              </a:rPr>
              <a:t>Expediente Compuesto</a:t>
            </a:r>
            <a:endParaRPr lang="es-CO" sz="2835" b="1" spc="44" dirty="0">
              <a:ln w="11430"/>
              <a:solidFill>
                <a:srgbClr val="0070C0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30E77CE-4FA9-374F-A09C-8A23F627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27" y="4402507"/>
            <a:ext cx="1100050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219" indent="-4219" algn="just">
              <a:buClr>
                <a:srgbClr val="FFCC66"/>
              </a:buClr>
            </a:pPr>
            <a:r>
              <a:rPr lang="es-ES" sz="1860" dirty="0"/>
              <a:t>Conformado por una o varias unidades de conservación (Carpetas), las cuales contiene documentos y registros de un mismo asunto.  </a:t>
            </a:r>
          </a:p>
          <a:p>
            <a:pPr marL="4219" indent="-4219" algn="just">
              <a:buClr>
                <a:srgbClr val="FFCC66"/>
              </a:buClr>
            </a:pPr>
            <a:endParaRPr lang="es-ES" sz="1860" dirty="0"/>
          </a:p>
          <a:p>
            <a:pPr marL="4219" indent="-4219" algn="r">
              <a:buClr>
                <a:srgbClr val="FFCC66"/>
              </a:buClr>
            </a:pPr>
            <a:r>
              <a:rPr lang="es-ES" sz="1860" b="1" dirty="0"/>
              <a:t>Ejemplo: Historias Laborales – Contratos – Convenios, Proyectos, </a:t>
            </a:r>
            <a:r>
              <a:rPr lang="es-ES" sz="1860" b="1" dirty="0" err="1"/>
              <a:t>etc</a:t>
            </a:r>
            <a:endParaRPr lang="es-ES" sz="1860" b="1" dirty="0"/>
          </a:p>
          <a:p>
            <a:pPr marL="4219" indent="-4219" algn="just">
              <a:buClr>
                <a:srgbClr val="FFCC66"/>
              </a:buClr>
            </a:pPr>
            <a:endParaRPr lang="es-ES" sz="1100" b="1" dirty="0"/>
          </a:p>
          <a:p>
            <a:pPr marL="4219" indent="-4219" algn="r">
              <a:buClr>
                <a:srgbClr val="FFCC66"/>
              </a:buClr>
            </a:pPr>
            <a:r>
              <a:rPr lang="es-ES" sz="1860" b="1" i="1" dirty="0">
                <a:solidFill>
                  <a:srgbClr val="C00000"/>
                </a:solidFill>
              </a:rPr>
              <a:t>Foliación continua del expediente, independiente el número de carpetas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812CAC81-08EF-BB17-A249-BA772B66D71A}"/>
              </a:ext>
            </a:extLst>
          </p:cNvPr>
          <p:cNvSpPr txBox="1"/>
          <p:nvPr/>
        </p:nvSpPr>
        <p:spPr>
          <a:xfrm>
            <a:off x="344527" y="1251693"/>
            <a:ext cx="5772112" cy="5286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ES" sz="2835" b="1" spc="44" dirty="0">
                <a:ln w="11430"/>
                <a:solidFill>
                  <a:srgbClr val="0070C0"/>
                </a:solidFill>
              </a:rPr>
              <a:t>Expediente Simple</a:t>
            </a:r>
            <a:endParaRPr lang="es-CO" sz="2835" b="1" spc="44" dirty="0">
              <a:ln w="11430"/>
              <a:solidFill>
                <a:srgbClr val="0070C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8149F9-798B-6632-0E60-2C284DA08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91" y="1833131"/>
            <a:ext cx="9855985" cy="14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219" indent="-4219" algn="just">
              <a:buClr>
                <a:srgbClr val="FFCC66"/>
              </a:buClr>
            </a:pPr>
            <a:r>
              <a:rPr lang="es-ES" sz="1860" dirty="0"/>
              <a:t>Conformado por una o varias unidades de conservación (Carpetas), las cuales contiene lo mismos tipos documentales pero de varios asuntos, aunque en la forma son los mismos, el contenido varía.  </a:t>
            </a:r>
          </a:p>
          <a:p>
            <a:pPr marL="4219" indent="-4219" algn="just">
              <a:buClr>
                <a:srgbClr val="FFCC66"/>
              </a:buClr>
            </a:pPr>
            <a:endParaRPr lang="es-ES" sz="974" dirty="0"/>
          </a:p>
          <a:p>
            <a:pPr marL="4219" indent="-4219" algn="just">
              <a:buClr>
                <a:srgbClr val="FFCC66"/>
              </a:buClr>
            </a:pPr>
            <a:r>
              <a:rPr lang="es-ES" sz="1860" b="1" dirty="0"/>
              <a:t>Ejemplo: Actas – Resoluciones – Correspondencia – Informes, </a:t>
            </a:r>
            <a:r>
              <a:rPr lang="es-ES" sz="1860" b="1" dirty="0" err="1"/>
              <a:t>etc</a:t>
            </a:r>
            <a:endParaRPr lang="es-ES" sz="1860" b="1" dirty="0"/>
          </a:p>
          <a:p>
            <a:pPr marL="4219" indent="-4219" algn="just">
              <a:buClr>
                <a:srgbClr val="FFCC66"/>
              </a:buClr>
            </a:pPr>
            <a:endParaRPr lang="es-ES" sz="500" b="1" dirty="0"/>
          </a:p>
          <a:p>
            <a:pPr marL="4219" indent="-4219" algn="just">
              <a:buClr>
                <a:srgbClr val="FFCC66"/>
              </a:buClr>
            </a:pPr>
            <a:r>
              <a:rPr lang="es-ES" sz="1860" b="1" i="1" dirty="0">
                <a:solidFill>
                  <a:srgbClr val="C00000"/>
                </a:solidFill>
              </a:rPr>
              <a:t>Foliación por carpeta</a:t>
            </a:r>
          </a:p>
        </p:txBody>
      </p:sp>
      <p:pic>
        <p:nvPicPr>
          <p:cNvPr id="6" name="11 Imagen">
            <a:extLst>
              <a:ext uri="{FF2B5EF4-FFF2-40B4-BE49-F238E27FC236}">
                <a16:creationId xmlns:a16="http://schemas.microsoft.com/office/drawing/2014/main" id="{D76A68FE-1B8D-711E-2244-472B178C7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49" y="2578834"/>
            <a:ext cx="3006400" cy="1700331"/>
          </a:xfrm>
          <a:prstGeom prst="rect">
            <a:avLst/>
          </a:prstGeom>
        </p:spPr>
      </p:pic>
      <p:sp>
        <p:nvSpPr>
          <p:cNvPr id="7" name="7 CuadroTexto">
            <a:extLst>
              <a:ext uri="{FF2B5EF4-FFF2-40B4-BE49-F238E27FC236}">
                <a16:creationId xmlns:a16="http://schemas.microsoft.com/office/drawing/2014/main" id="{D0636971-2FE2-0670-64B2-6790EBEA7CC5}"/>
              </a:ext>
            </a:extLst>
          </p:cNvPr>
          <p:cNvSpPr txBox="1"/>
          <p:nvPr/>
        </p:nvSpPr>
        <p:spPr>
          <a:xfrm>
            <a:off x="2901152" y="265480"/>
            <a:ext cx="5772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ES" sz="4400" b="1" spc="44" dirty="0">
                <a:ln w="11430"/>
                <a:solidFill>
                  <a:srgbClr val="0070C0"/>
                </a:solidFill>
              </a:rPr>
              <a:t>TIPOS DE EXPEDIENTES</a:t>
            </a:r>
            <a:endParaRPr lang="es-CO" sz="4400" b="1" spc="44" dirty="0">
              <a:ln w="1143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0"/>
            <a:ext cx="12233279" cy="6858000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02DF5FC-FABE-FB14-82D3-DCF35F0EF0B9}"/>
              </a:ext>
            </a:extLst>
          </p:cNvPr>
          <p:cNvSpPr/>
          <p:nvPr/>
        </p:nvSpPr>
        <p:spPr>
          <a:xfrm>
            <a:off x="238125" y="115343"/>
            <a:ext cx="8989838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PROCESOS TÉCNICOS ARCHIVÍSTICOS</a:t>
            </a:r>
            <a:endParaRPr lang="es-CO" sz="4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0399B5-97B2-1927-7C6D-82461D60A7EB}"/>
              </a:ext>
            </a:extLst>
          </p:cNvPr>
          <p:cNvSpPr/>
          <p:nvPr/>
        </p:nvSpPr>
        <p:spPr>
          <a:xfrm>
            <a:off x="238125" y="1127260"/>
            <a:ext cx="10139871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Conformación de Expedientes - Tablas de Retención Documental TRD</a:t>
            </a:r>
            <a:endParaRPr lang="es-CO" sz="2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BA36FB4-659F-BD3F-CDDC-9E1D4E09A6F8}"/>
              </a:ext>
            </a:extLst>
          </p:cNvPr>
          <p:cNvSpPr txBox="1">
            <a:spLocks/>
          </p:cNvSpPr>
          <p:nvPr/>
        </p:nvSpPr>
        <p:spPr>
          <a:xfrm>
            <a:off x="238125" y="1861196"/>
            <a:ext cx="9641442" cy="2544550"/>
          </a:xfrm>
          <a:prstGeom prst="rect">
            <a:avLst/>
          </a:prstGeom>
        </p:spPr>
        <p:txBody>
          <a:bodyPr/>
          <a:lstStyle>
            <a:lvl1pPr algn="l" defTabSz="809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600" b="1" u="sng" dirty="0">
                <a:latin typeface="+mn-lt"/>
              </a:rPr>
              <a:t>Organización Archivos de Gestión </a:t>
            </a:r>
            <a:r>
              <a:rPr lang="es-ES" sz="2600" dirty="0">
                <a:latin typeface="+mn-lt"/>
              </a:rPr>
              <a:t>con base en las Tablas de Retención Documental aprobadas y convalidadas: </a:t>
            </a:r>
          </a:p>
          <a:p>
            <a:endParaRPr lang="es-ES" sz="1500" dirty="0">
              <a:latin typeface="+mn-lt"/>
            </a:endParaRPr>
          </a:p>
          <a:p>
            <a:r>
              <a:rPr lang="es-ES" sz="2600" dirty="0">
                <a:latin typeface="+mn-lt"/>
              </a:rPr>
              <a:t>Ordenación, foliación, descripción documental (Hoja de control, rótulo de carpetas y cajas de </a:t>
            </a:r>
            <a:r>
              <a:rPr lang="es-CO" sz="2600" dirty="0">
                <a:latin typeface="+mn-lt"/>
              </a:rPr>
              <a:t>archivo), Inventario documental (FUID).</a:t>
            </a:r>
          </a:p>
          <a:p>
            <a:pPr algn="just"/>
            <a:endParaRPr lang="es-CO" sz="1500" dirty="0">
              <a:latin typeface="+mn-lt"/>
            </a:endParaRPr>
          </a:p>
          <a:p>
            <a:pPr algn="just"/>
            <a:r>
              <a:rPr lang="es-CO" sz="2800" dirty="0">
                <a:latin typeface="+mn-lt"/>
              </a:rPr>
              <a:t>TRD – Serie Documental – Tipos Documentales</a:t>
            </a:r>
          </a:p>
          <a:p>
            <a:pPr algn="just"/>
            <a:br>
              <a:rPr lang="es-CO" sz="2600" dirty="0">
                <a:latin typeface="+mn-lt"/>
              </a:rPr>
            </a:br>
            <a:endParaRPr lang="es-CO" sz="2600" dirty="0"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A4BCF7-4F47-CEFD-3DFD-A0395ED01F61}"/>
              </a:ext>
            </a:extLst>
          </p:cNvPr>
          <p:cNvSpPr txBox="1"/>
          <p:nvPr/>
        </p:nvSpPr>
        <p:spPr>
          <a:xfrm>
            <a:off x="4803199" y="4430134"/>
            <a:ext cx="61981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>
                <a:latin typeface="+mn-lt"/>
              </a:rPr>
              <a:t>Ordenación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>
                <a:latin typeface="+mn-lt"/>
              </a:rPr>
              <a:t>Foliación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>
                <a:latin typeface="+mn-lt"/>
              </a:rPr>
              <a:t>Rotulado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>
                <a:latin typeface="+mn-lt"/>
              </a:rPr>
              <a:t>Inventarios documentales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>
                <a:latin typeface="+mn-lt"/>
              </a:rPr>
              <a:t>Transferencias Documentales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36544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E28153-9BF7-B81A-3408-8D88D7CB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87" y="2310568"/>
            <a:ext cx="8828275" cy="4330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91CBC37D-DBD8-FD80-A1EB-22DAF3DB3C64}"/>
              </a:ext>
            </a:extLst>
          </p:cNvPr>
          <p:cNvSpPr txBox="1"/>
          <p:nvPr/>
        </p:nvSpPr>
        <p:spPr>
          <a:xfrm>
            <a:off x="940574" y="2964466"/>
            <a:ext cx="799179" cy="30777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s-CO" sz="1400" b="1" dirty="0"/>
              <a:t>Proceso</a:t>
            </a:r>
          </a:p>
        </p:txBody>
      </p:sp>
      <p:cxnSp>
        <p:nvCxnSpPr>
          <p:cNvPr id="4" name="5 Conector angular">
            <a:extLst>
              <a:ext uri="{FF2B5EF4-FFF2-40B4-BE49-F238E27FC236}">
                <a16:creationId xmlns:a16="http://schemas.microsoft.com/office/drawing/2014/main" id="{E04B10D7-2364-702A-96CA-20AED9EE4D1F}"/>
              </a:ext>
            </a:extLst>
          </p:cNvPr>
          <p:cNvCxnSpPr>
            <a:stCxn id="3" idx="3"/>
          </p:cNvCxnSpPr>
          <p:nvPr/>
        </p:nvCxnSpPr>
        <p:spPr>
          <a:xfrm>
            <a:off x="1739753" y="3118355"/>
            <a:ext cx="415198" cy="278159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8 CuadroTexto">
            <a:extLst>
              <a:ext uri="{FF2B5EF4-FFF2-40B4-BE49-F238E27FC236}">
                <a16:creationId xmlns:a16="http://schemas.microsoft.com/office/drawing/2014/main" id="{42242BDD-6071-8FEB-C5BE-8D1FCBBC60A3}"/>
              </a:ext>
            </a:extLst>
          </p:cNvPr>
          <p:cNvSpPr txBox="1"/>
          <p:nvPr/>
        </p:nvSpPr>
        <p:spPr>
          <a:xfrm>
            <a:off x="929415" y="3457106"/>
            <a:ext cx="808938" cy="27699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s-CO" sz="1200" b="1" dirty="0"/>
              <a:t>Serie </a:t>
            </a:r>
            <a:r>
              <a:rPr lang="es-CO" sz="1200" b="1" dirty="0" err="1"/>
              <a:t>Doc</a:t>
            </a:r>
            <a:endParaRPr lang="es-CO" sz="1200" b="1" dirty="0"/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0695E1F3-8885-7F87-A2DB-C9BB1C826D5C}"/>
              </a:ext>
            </a:extLst>
          </p:cNvPr>
          <p:cNvSpPr txBox="1"/>
          <p:nvPr/>
        </p:nvSpPr>
        <p:spPr>
          <a:xfrm>
            <a:off x="929415" y="4230613"/>
            <a:ext cx="821763" cy="30777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es-CO" sz="1400" b="1" dirty="0" err="1"/>
              <a:t>Subserie</a:t>
            </a:r>
            <a:endParaRPr lang="es-CO" sz="1400" b="1" dirty="0"/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82E5C8C8-4A4E-680A-79B6-5D99B8A71430}"/>
              </a:ext>
            </a:extLst>
          </p:cNvPr>
          <p:cNvSpPr txBox="1"/>
          <p:nvPr/>
        </p:nvSpPr>
        <p:spPr>
          <a:xfrm>
            <a:off x="931519" y="4670369"/>
            <a:ext cx="907621" cy="30777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lang="es-CO" sz="1400" b="1" dirty="0"/>
              <a:t>Tipos </a:t>
            </a:r>
            <a:r>
              <a:rPr lang="es-CO" sz="1400" b="1" dirty="0" err="1"/>
              <a:t>Doc</a:t>
            </a:r>
            <a:endParaRPr lang="es-CO" sz="1400" b="1" dirty="0"/>
          </a:p>
        </p:txBody>
      </p:sp>
      <p:cxnSp>
        <p:nvCxnSpPr>
          <p:cNvPr id="8" name="17 Conector angular">
            <a:extLst>
              <a:ext uri="{FF2B5EF4-FFF2-40B4-BE49-F238E27FC236}">
                <a16:creationId xmlns:a16="http://schemas.microsoft.com/office/drawing/2014/main" id="{0995AC7A-C671-9532-A90A-5B367A62F6B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839140" y="4824258"/>
            <a:ext cx="3606378" cy="439755"/>
          </a:xfrm>
          <a:prstGeom prst="bentConnector3">
            <a:avLst>
              <a:gd name="adj1" fmla="val 6347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19 Conector angular">
            <a:extLst>
              <a:ext uri="{FF2B5EF4-FFF2-40B4-BE49-F238E27FC236}">
                <a16:creationId xmlns:a16="http://schemas.microsoft.com/office/drawing/2014/main" id="{CCDD51F5-5639-4F73-DC14-3823A19FEDE7}"/>
              </a:ext>
            </a:extLst>
          </p:cNvPr>
          <p:cNvCxnSpPr>
            <a:cxnSpLocks/>
          </p:cNvCxnSpPr>
          <p:nvPr/>
        </p:nvCxnSpPr>
        <p:spPr>
          <a:xfrm>
            <a:off x="1774832" y="4819901"/>
            <a:ext cx="3618050" cy="97374"/>
          </a:xfrm>
          <a:prstGeom prst="bentConnector3">
            <a:avLst>
              <a:gd name="adj1" fmla="val 6500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22 Conector angular">
            <a:extLst>
              <a:ext uri="{FF2B5EF4-FFF2-40B4-BE49-F238E27FC236}">
                <a16:creationId xmlns:a16="http://schemas.microsoft.com/office/drawing/2014/main" id="{7DE804CB-C0D2-5558-1368-909343F542AE}"/>
              </a:ext>
            </a:extLst>
          </p:cNvPr>
          <p:cNvCxnSpPr>
            <a:cxnSpLocks/>
          </p:cNvCxnSpPr>
          <p:nvPr/>
        </p:nvCxnSpPr>
        <p:spPr>
          <a:xfrm flipV="1">
            <a:off x="1774834" y="4700613"/>
            <a:ext cx="3618048" cy="142084"/>
          </a:xfrm>
          <a:prstGeom prst="bentConnector3">
            <a:avLst>
              <a:gd name="adj1" fmla="val 6474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24 CuadroTexto">
            <a:extLst>
              <a:ext uri="{FF2B5EF4-FFF2-40B4-BE49-F238E27FC236}">
                <a16:creationId xmlns:a16="http://schemas.microsoft.com/office/drawing/2014/main" id="{FBF36A66-D4A4-E012-DB5F-CF2B00BA418A}"/>
              </a:ext>
            </a:extLst>
          </p:cNvPr>
          <p:cNvSpPr txBox="1"/>
          <p:nvPr/>
        </p:nvSpPr>
        <p:spPr>
          <a:xfrm>
            <a:off x="8422551" y="1862613"/>
            <a:ext cx="1368152" cy="27699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Retención en Años</a:t>
            </a:r>
          </a:p>
        </p:txBody>
      </p:sp>
      <p:cxnSp>
        <p:nvCxnSpPr>
          <p:cNvPr id="13" name="25 Conector angular">
            <a:extLst>
              <a:ext uri="{FF2B5EF4-FFF2-40B4-BE49-F238E27FC236}">
                <a16:creationId xmlns:a16="http://schemas.microsoft.com/office/drawing/2014/main" id="{0E59C883-3209-59F8-E3AF-2EC2DC366016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8059883" y="2001112"/>
            <a:ext cx="362669" cy="145599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33 CuadroTexto">
            <a:extLst>
              <a:ext uri="{FF2B5EF4-FFF2-40B4-BE49-F238E27FC236}">
                <a16:creationId xmlns:a16="http://schemas.microsoft.com/office/drawing/2014/main" id="{09DD8B82-227F-1064-EE63-B4AEA3726E4F}"/>
              </a:ext>
            </a:extLst>
          </p:cNvPr>
          <p:cNvSpPr txBox="1"/>
          <p:nvPr/>
        </p:nvSpPr>
        <p:spPr>
          <a:xfrm>
            <a:off x="9686760" y="1511145"/>
            <a:ext cx="1368152" cy="27699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Disposición Final</a:t>
            </a:r>
          </a:p>
        </p:txBody>
      </p:sp>
      <p:cxnSp>
        <p:nvCxnSpPr>
          <p:cNvPr id="15" name="34 Conector angular">
            <a:extLst>
              <a:ext uri="{FF2B5EF4-FFF2-40B4-BE49-F238E27FC236}">
                <a16:creationId xmlns:a16="http://schemas.microsoft.com/office/drawing/2014/main" id="{B442FF87-27E8-DBEC-6B46-B11C2C388EDD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8747591" y="1833861"/>
            <a:ext cx="1668962" cy="1577528"/>
          </a:xfrm>
          <a:prstGeom prst="bentConnector3">
            <a:avLst>
              <a:gd name="adj1" fmla="val 2488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264D1991-9164-CFB5-71F1-2DF1DC054B4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751178" y="4230612"/>
            <a:ext cx="3051154" cy="153890"/>
          </a:xfrm>
          <a:prstGeom prst="bentConnector3">
            <a:avLst>
              <a:gd name="adj1" fmla="val 9994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E31E09DC-65C8-9D26-1E48-06FC4F18274E}"/>
              </a:ext>
            </a:extLst>
          </p:cNvPr>
          <p:cNvCxnSpPr>
            <a:cxnSpLocks/>
          </p:cNvCxnSpPr>
          <p:nvPr/>
        </p:nvCxnSpPr>
        <p:spPr>
          <a:xfrm>
            <a:off x="1738353" y="3610995"/>
            <a:ext cx="1867908" cy="163768"/>
          </a:xfrm>
          <a:prstGeom prst="bentConnector3">
            <a:avLst>
              <a:gd name="adj1" fmla="val 99973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24 CuadroTexto">
            <a:extLst>
              <a:ext uri="{FF2B5EF4-FFF2-40B4-BE49-F238E27FC236}">
                <a16:creationId xmlns:a16="http://schemas.microsoft.com/office/drawing/2014/main" id="{2E127897-FBFB-FBA9-BFFE-32C70486016F}"/>
              </a:ext>
            </a:extLst>
          </p:cNvPr>
          <p:cNvSpPr txBox="1"/>
          <p:nvPr/>
        </p:nvSpPr>
        <p:spPr>
          <a:xfrm>
            <a:off x="7031182" y="1862613"/>
            <a:ext cx="892672" cy="27699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Soporte</a:t>
            </a:r>
          </a:p>
        </p:txBody>
      </p:sp>
      <p:cxnSp>
        <p:nvCxnSpPr>
          <p:cNvPr id="19" name="25 Conector angular">
            <a:extLst>
              <a:ext uri="{FF2B5EF4-FFF2-40B4-BE49-F238E27FC236}">
                <a16:creationId xmlns:a16="http://schemas.microsoft.com/office/drawing/2014/main" id="{760F78E8-68D8-E9B3-778F-6175C70385AD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6689053" y="2737519"/>
            <a:ext cx="1386373" cy="1905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33 CuadroTexto">
            <a:extLst>
              <a:ext uri="{FF2B5EF4-FFF2-40B4-BE49-F238E27FC236}">
                <a16:creationId xmlns:a16="http://schemas.microsoft.com/office/drawing/2014/main" id="{0AECEFC7-1CD2-C709-1251-74A788798A9C}"/>
              </a:ext>
            </a:extLst>
          </p:cNvPr>
          <p:cNvSpPr txBox="1"/>
          <p:nvPr/>
        </p:nvSpPr>
        <p:spPr>
          <a:xfrm>
            <a:off x="8213920" y="1500748"/>
            <a:ext cx="1368152" cy="27699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Procedimiento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17F365C8-D0E2-95EE-2F4D-9A1F516185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74803" y="1914416"/>
            <a:ext cx="2984252" cy="2137866"/>
          </a:xfrm>
          <a:prstGeom prst="bentConnector4">
            <a:avLst>
              <a:gd name="adj1" fmla="val -7660"/>
              <a:gd name="adj2" fmla="val 110693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F91980D2-24E5-8408-2B24-B6A2C13DE64C}"/>
              </a:ext>
            </a:extLst>
          </p:cNvPr>
          <p:cNvSpPr txBox="1">
            <a:spLocks/>
          </p:cNvSpPr>
          <p:nvPr/>
        </p:nvSpPr>
        <p:spPr>
          <a:xfrm>
            <a:off x="392257" y="327805"/>
            <a:ext cx="3938204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Tabla de Retención Documental - TRD</a:t>
            </a:r>
            <a:endParaRPr lang="es-CO" sz="4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859F991-D3D6-6C63-E49E-BB84EF4DCD51}"/>
              </a:ext>
            </a:extLst>
          </p:cNvPr>
          <p:cNvSpPr/>
          <p:nvPr/>
        </p:nvSpPr>
        <p:spPr>
          <a:xfrm>
            <a:off x="2215198" y="2421974"/>
            <a:ext cx="631912" cy="80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0E80E4A-E6D7-0084-D03B-DEA008FF54F8}"/>
              </a:ext>
            </a:extLst>
          </p:cNvPr>
          <p:cNvSpPr/>
          <p:nvPr/>
        </p:nvSpPr>
        <p:spPr>
          <a:xfrm>
            <a:off x="9239034" y="2314660"/>
            <a:ext cx="1754548" cy="937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BB58501-60F8-F6C6-B175-116BBBA45309}"/>
              </a:ext>
            </a:extLst>
          </p:cNvPr>
          <p:cNvSpPr/>
          <p:nvPr/>
        </p:nvSpPr>
        <p:spPr>
          <a:xfrm>
            <a:off x="3463726" y="3315358"/>
            <a:ext cx="1929156" cy="16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888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" y="0"/>
            <a:ext cx="12233279" cy="6858000"/>
          </a:xfrm>
        </p:spPr>
      </p:pic>
      <p:sp>
        <p:nvSpPr>
          <p:cNvPr id="2" name="AutoShape 40">
            <a:extLst>
              <a:ext uri="{FF2B5EF4-FFF2-40B4-BE49-F238E27FC236}">
                <a16:creationId xmlns:a16="http://schemas.microsoft.com/office/drawing/2014/main" id="{D6284B60-4266-C6C4-A396-7A796E33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676" y="1781304"/>
            <a:ext cx="2303464" cy="319136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O" sz="1200">
              <a:latin typeface="Arial" panose="020B0604020202020204" pitchFamily="34" charset="0"/>
            </a:endParaRPr>
          </a:p>
        </p:txBody>
      </p:sp>
      <p:sp>
        <p:nvSpPr>
          <p:cNvPr id="3" name="AutoShape 41">
            <a:extLst>
              <a:ext uri="{FF2B5EF4-FFF2-40B4-BE49-F238E27FC236}">
                <a16:creationId xmlns:a16="http://schemas.microsoft.com/office/drawing/2014/main" id="{BE0E397C-D49F-FE51-6374-DCAEC528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76" y="2151505"/>
            <a:ext cx="2520950" cy="319136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O" sz="1200">
              <a:latin typeface="Arial" panose="020B0604020202020204" pitchFamily="34" charset="0"/>
            </a:endParaRPr>
          </a:p>
        </p:txBody>
      </p:sp>
      <p:sp>
        <p:nvSpPr>
          <p:cNvPr id="4" name="AutoShape 42">
            <a:extLst>
              <a:ext uri="{FF2B5EF4-FFF2-40B4-BE49-F238E27FC236}">
                <a16:creationId xmlns:a16="http://schemas.microsoft.com/office/drawing/2014/main" id="{C6C2ABCE-6762-3E67-939E-3A451D43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220" y="2529281"/>
            <a:ext cx="2592388" cy="319136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O" sz="1200">
              <a:latin typeface="Arial" panose="020B0604020202020204" pitchFamily="34" charset="0"/>
            </a:endParaRPr>
          </a:p>
        </p:txBody>
      </p:sp>
      <p:sp>
        <p:nvSpPr>
          <p:cNvPr id="5" name="AutoShape 43">
            <a:extLst>
              <a:ext uri="{FF2B5EF4-FFF2-40B4-BE49-F238E27FC236}">
                <a16:creationId xmlns:a16="http://schemas.microsoft.com/office/drawing/2014/main" id="{B6BE4396-FA5D-5CA7-D3E5-6BC6044C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699" y="2923500"/>
            <a:ext cx="2520950" cy="319136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O" sz="1200">
              <a:latin typeface="Arial" panose="020B0604020202020204" pitchFamily="34" charset="0"/>
            </a:endParaRPr>
          </a:p>
        </p:txBody>
      </p:sp>
      <p:sp>
        <p:nvSpPr>
          <p:cNvPr id="6" name="AutoShape 44">
            <a:extLst>
              <a:ext uri="{FF2B5EF4-FFF2-40B4-BE49-F238E27FC236}">
                <a16:creationId xmlns:a16="http://schemas.microsoft.com/office/drawing/2014/main" id="{DE96FA3E-69AB-6E77-2290-8BCBD9F1F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099" y="3324911"/>
            <a:ext cx="2592388" cy="319136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O" sz="1200">
              <a:latin typeface="Arial" panose="020B0604020202020204" pitchFamily="34" charset="0"/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AF969B64-8BA8-E5C9-1141-FB2264B7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186" y="3337042"/>
            <a:ext cx="273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200" b="1" dirty="0">
                <a:latin typeface="+mn-lt"/>
              </a:rPr>
              <a:t>Enero 5 de 2020                                    </a:t>
            </a:r>
            <a:r>
              <a:rPr lang="es-ES" altLang="es-CO" sz="1200" b="1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BE72FFA3-BED1-8D61-115D-356EDB46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102" y="2929301"/>
            <a:ext cx="3128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200" b="1" dirty="0">
                <a:latin typeface="+mn-lt"/>
              </a:rPr>
              <a:t>Febrero 2 de 2020                              </a:t>
            </a:r>
            <a:r>
              <a:rPr lang="es-ES" altLang="es-CO" sz="12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3FD197B4-0304-E1CB-8A09-129C97F0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976" y="2553707"/>
            <a:ext cx="2638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200" b="1" dirty="0">
                <a:latin typeface="+mn-lt"/>
              </a:rPr>
              <a:t>Febrero 20 de 2020                              </a:t>
            </a:r>
            <a:r>
              <a:rPr lang="es-ES" altLang="es-CO" sz="1200" b="1" dirty="0">
                <a:solidFill>
                  <a:srgbClr val="C00000"/>
                </a:solidFill>
                <a:latin typeface="+mn-lt"/>
              </a:rPr>
              <a:t>3</a:t>
            </a:r>
            <a:r>
              <a:rPr lang="es-ES" altLang="es-CO" sz="1200" b="1" dirty="0">
                <a:latin typeface="+mn-lt"/>
              </a:rPr>
              <a:t>  </a:t>
            </a:r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CC410230-DE45-0C47-41BB-A2718E9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102" y="2168968"/>
            <a:ext cx="2727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200" b="1" dirty="0">
                <a:latin typeface="+mn-lt"/>
              </a:rPr>
              <a:t>Febrero 27 de 2020                            </a:t>
            </a:r>
            <a:r>
              <a:rPr lang="es-ES" altLang="es-CO" sz="1200" b="1" dirty="0">
                <a:solidFill>
                  <a:srgbClr val="C00000"/>
                </a:solidFill>
                <a:latin typeface="+mn-lt"/>
              </a:rPr>
              <a:t>4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541E8667-1805-E91B-1763-B93C260D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34" y="1789597"/>
            <a:ext cx="2727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200" b="1" dirty="0">
                <a:latin typeface="+mn-lt"/>
              </a:rPr>
              <a:t>Marzo 5 de 2020                            </a:t>
            </a:r>
            <a:r>
              <a:rPr lang="es-ES" altLang="es-CO" sz="1200" b="1" dirty="0">
                <a:solidFill>
                  <a:srgbClr val="C00000"/>
                </a:solidFill>
                <a:latin typeface="+mn-lt"/>
              </a:rPr>
              <a:t>5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354CE78-657D-9F83-2076-5FD702F83213}"/>
              </a:ext>
            </a:extLst>
          </p:cNvPr>
          <p:cNvCxnSpPr>
            <a:cxnSpLocks/>
          </p:cNvCxnSpPr>
          <p:nvPr/>
        </p:nvCxnSpPr>
        <p:spPr>
          <a:xfrm flipV="1">
            <a:off x="6119475" y="1549487"/>
            <a:ext cx="1676950" cy="1498427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10 CuadroTexto">
            <a:extLst>
              <a:ext uri="{FF2B5EF4-FFF2-40B4-BE49-F238E27FC236}">
                <a16:creationId xmlns:a16="http://schemas.microsoft.com/office/drawing/2014/main" id="{270C3848-051A-476B-F2D8-6D695AD04FB6}"/>
              </a:ext>
            </a:extLst>
          </p:cNvPr>
          <p:cNvSpPr txBox="1"/>
          <p:nvPr/>
        </p:nvSpPr>
        <p:spPr>
          <a:xfrm>
            <a:off x="409003" y="858789"/>
            <a:ext cx="52441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El primer documento que debe aparecer al abrir la carpeta debe ser el de fecha más antigua y el último documento el de fecha más reciente. 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Generalmente los documentos presentan dos fechas una de producción y otra de radicación.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Para el principio de orden original aplica la fecha de radicación impresa en la Unidad de Correspondencia de la entidad.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3469F9F-1E41-D633-C5CE-49341E31AB44}"/>
              </a:ext>
            </a:extLst>
          </p:cNvPr>
          <p:cNvSpPr txBox="1">
            <a:spLocks noChangeArrowheads="1"/>
          </p:cNvSpPr>
          <p:nvPr/>
        </p:nvSpPr>
        <p:spPr>
          <a:xfrm>
            <a:off x="207035" y="34359"/>
            <a:ext cx="8195093" cy="888438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809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3000"/>
              </a:lnSpc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</a:pPr>
            <a:r>
              <a:rPr lang="es-ES_tradnl" altLang="es-CO" sz="4000" b="1" dirty="0">
                <a:solidFill>
                  <a:srgbClr val="0070C0"/>
                </a:solidFill>
                <a:latin typeface="Arial" panose="020B0604020202020204" pitchFamily="34" charset="0"/>
              </a:rPr>
              <a:t>Ordenación de Expedientes</a:t>
            </a:r>
          </a:p>
        </p:txBody>
      </p:sp>
    </p:spTree>
    <p:extLst>
      <p:ext uri="{BB962C8B-B14F-4D97-AF65-F5344CB8AC3E}">
        <p14:creationId xmlns:p14="http://schemas.microsoft.com/office/powerpoint/2010/main" val="22188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F08674D-C213-99CC-2A79-4373EEB1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57" y="773725"/>
            <a:ext cx="8502004" cy="50502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99D229C-54B0-B4AD-EAF3-89A1C1515CFA}"/>
              </a:ext>
            </a:extLst>
          </p:cNvPr>
          <p:cNvSpPr/>
          <p:nvPr/>
        </p:nvSpPr>
        <p:spPr>
          <a:xfrm>
            <a:off x="3990975" y="685801"/>
            <a:ext cx="942975" cy="10096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6DC21A3-1A5A-0C23-F291-673A1D57D0D3}"/>
              </a:ext>
            </a:extLst>
          </p:cNvPr>
          <p:cNvSpPr/>
          <p:nvPr/>
        </p:nvSpPr>
        <p:spPr>
          <a:xfrm>
            <a:off x="8752456" y="1179741"/>
            <a:ext cx="942975" cy="10096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DE7719D-32DF-6B8F-647A-8D0C8310802C}"/>
              </a:ext>
            </a:extLst>
          </p:cNvPr>
          <p:cNvCxnSpPr>
            <a:cxnSpLocks/>
          </p:cNvCxnSpPr>
          <p:nvPr/>
        </p:nvCxnSpPr>
        <p:spPr>
          <a:xfrm>
            <a:off x="3095625" y="539160"/>
            <a:ext cx="0" cy="5661615"/>
          </a:xfrm>
          <a:prstGeom prst="line">
            <a:avLst/>
          </a:prstGeom>
          <a:ln w="158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99E0AA-78DD-BC32-AC77-7694F7BFFFEF}"/>
              </a:ext>
            </a:extLst>
          </p:cNvPr>
          <p:cNvCxnSpPr>
            <a:cxnSpLocks/>
          </p:cNvCxnSpPr>
          <p:nvPr/>
        </p:nvCxnSpPr>
        <p:spPr>
          <a:xfrm>
            <a:off x="866775" y="3298825"/>
            <a:ext cx="4067175" cy="0"/>
          </a:xfrm>
          <a:prstGeom prst="line">
            <a:avLst/>
          </a:prstGeom>
          <a:ln w="158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B80C9F-794A-DFA5-8812-1293BEF124B5}"/>
              </a:ext>
            </a:extLst>
          </p:cNvPr>
          <p:cNvCxnSpPr>
            <a:cxnSpLocks/>
          </p:cNvCxnSpPr>
          <p:nvPr/>
        </p:nvCxnSpPr>
        <p:spPr>
          <a:xfrm>
            <a:off x="5019675" y="3298825"/>
            <a:ext cx="4838700" cy="0"/>
          </a:xfrm>
          <a:prstGeom prst="line">
            <a:avLst/>
          </a:prstGeom>
          <a:ln w="158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431D71E-FDDD-04F7-4CDE-A897478A21E8}"/>
              </a:ext>
            </a:extLst>
          </p:cNvPr>
          <p:cNvCxnSpPr>
            <a:cxnSpLocks/>
          </p:cNvCxnSpPr>
          <p:nvPr/>
        </p:nvCxnSpPr>
        <p:spPr>
          <a:xfrm>
            <a:off x="7315200" y="1314450"/>
            <a:ext cx="0" cy="4019550"/>
          </a:xfrm>
          <a:prstGeom prst="line">
            <a:avLst/>
          </a:prstGeom>
          <a:ln w="158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FB236356-AA2D-C619-1984-3B4557D05367}"/>
              </a:ext>
            </a:extLst>
          </p:cNvPr>
          <p:cNvSpPr txBox="1">
            <a:spLocks noChangeArrowheads="1"/>
          </p:cNvSpPr>
          <p:nvPr/>
        </p:nvSpPr>
        <p:spPr>
          <a:xfrm>
            <a:off x="2200275" y="202171"/>
            <a:ext cx="6659052" cy="750888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809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3000"/>
              </a:lnSpc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</a:pPr>
            <a:r>
              <a:rPr lang="es-ES_tradnl" altLang="es-CO" sz="4000" b="1" dirty="0">
                <a:solidFill>
                  <a:srgbClr val="0070C0"/>
                </a:solidFill>
                <a:latin typeface="Arial" panose="020B0604020202020204" pitchFamily="34" charset="0"/>
              </a:rPr>
              <a:t>Parte superior derecha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2E83060-C1F4-FFAB-26FD-9A22AFD4EDF3}"/>
              </a:ext>
            </a:extLst>
          </p:cNvPr>
          <p:cNvSpPr txBox="1">
            <a:spLocks noChangeArrowheads="1"/>
          </p:cNvSpPr>
          <p:nvPr/>
        </p:nvSpPr>
        <p:spPr>
          <a:xfrm>
            <a:off x="989581" y="5945227"/>
            <a:ext cx="7772400" cy="562028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 defTabSz="809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3000"/>
              </a:lnSpc>
              <a:tabLst>
                <a:tab pos="0" algn="l"/>
                <a:tab pos="447658" algn="l"/>
                <a:tab pos="896902" algn="l"/>
                <a:tab pos="1346146" algn="l"/>
                <a:tab pos="1795391" algn="l"/>
                <a:tab pos="2244635" algn="l"/>
                <a:tab pos="2693880" algn="l"/>
                <a:tab pos="3143124" algn="l"/>
                <a:tab pos="3592369" algn="l"/>
                <a:tab pos="4041613" algn="l"/>
                <a:tab pos="4490858" algn="l"/>
                <a:tab pos="4940102" algn="l"/>
                <a:tab pos="5389348" algn="l"/>
                <a:tab pos="5838592" algn="l"/>
                <a:tab pos="6287837" algn="l"/>
                <a:tab pos="6737081" algn="l"/>
                <a:tab pos="7186326" algn="l"/>
                <a:tab pos="7635570" algn="l"/>
                <a:tab pos="8084814" algn="l"/>
                <a:tab pos="8534059" algn="l"/>
                <a:tab pos="8983303" algn="l"/>
              </a:tabLst>
            </a:pPr>
            <a:r>
              <a:rPr lang="es-ES_tradnl" altLang="es-CO" sz="2400" dirty="0">
                <a:solidFill>
                  <a:srgbClr val="0070C0"/>
                </a:solidFill>
                <a:latin typeface="Arial" panose="020B0604020202020204" pitchFamily="34" charset="0"/>
              </a:rPr>
              <a:t>En orientación a la lectura del documento</a:t>
            </a:r>
          </a:p>
        </p:txBody>
      </p:sp>
    </p:spTree>
    <p:extLst>
      <p:ext uri="{BB962C8B-B14F-4D97-AF65-F5344CB8AC3E}">
        <p14:creationId xmlns:p14="http://schemas.microsoft.com/office/powerpoint/2010/main" val="96198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12" name="2 Llamada rectangular redondeada">
            <a:extLst>
              <a:ext uri="{FF2B5EF4-FFF2-40B4-BE49-F238E27FC236}">
                <a16:creationId xmlns:a16="http://schemas.microsoft.com/office/drawing/2014/main" id="{55E68337-3991-1DA3-5B28-EA14B1D6B3B2}"/>
              </a:ext>
            </a:extLst>
          </p:cNvPr>
          <p:cNvSpPr/>
          <p:nvPr/>
        </p:nvSpPr>
        <p:spPr>
          <a:xfrm>
            <a:off x="3342103" y="506898"/>
            <a:ext cx="6561224" cy="566996"/>
          </a:xfrm>
          <a:prstGeom prst="wedgeRoundRectCallout">
            <a:avLst>
              <a:gd name="adj1" fmla="val 2637"/>
              <a:gd name="adj2" fmla="val 150901"/>
              <a:gd name="adj3" fmla="val 16667"/>
            </a:avLst>
          </a:prstGeom>
          <a:solidFill>
            <a:srgbClr val="7CA8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7"/>
              </a:lnSpc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Como se folia un expediente compuesto?</a:t>
            </a:r>
          </a:p>
        </p:txBody>
      </p:sp>
      <p:sp>
        <p:nvSpPr>
          <p:cNvPr id="13" name="Text Box 104">
            <a:extLst>
              <a:ext uri="{FF2B5EF4-FFF2-40B4-BE49-F238E27FC236}">
                <a16:creationId xmlns:a16="http://schemas.microsoft.com/office/drawing/2014/main" id="{7FCEE4F0-83D8-1854-B2EA-8964F45B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82" y="1996890"/>
            <a:ext cx="34716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1600" u="none" dirty="0">
                <a:latin typeface="+mn-lt"/>
              </a:rPr>
              <a:t>SE DEBE CONSERVAR LA INTEGRIDAD DEL ULTIMO DOCUMENTO. </a:t>
            </a:r>
          </a:p>
          <a:p>
            <a:pPr algn="just">
              <a:defRPr/>
            </a:pPr>
            <a:endParaRPr lang="es-ES" sz="1600" u="none" dirty="0">
              <a:latin typeface="+mn-lt"/>
            </a:endParaRPr>
          </a:p>
          <a:p>
            <a:pPr algn="just">
              <a:defRPr/>
            </a:pPr>
            <a:r>
              <a:rPr lang="es-ES" sz="1600" u="none" dirty="0">
                <a:latin typeface="+mn-lt"/>
              </a:rPr>
              <a:t>Principio de Orden Original</a:t>
            </a:r>
          </a:p>
        </p:txBody>
      </p:sp>
      <p:grpSp>
        <p:nvGrpSpPr>
          <p:cNvPr id="14" name="101 Grupo">
            <a:extLst>
              <a:ext uri="{FF2B5EF4-FFF2-40B4-BE49-F238E27FC236}">
                <a16:creationId xmlns:a16="http://schemas.microsoft.com/office/drawing/2014/main" id="{306F980A-DFD6-F384-4679-5CB52705154C}"/>
              </a:ext>
            </a:extLst>
          </p:cNvPr>
          <p:cNvGrpSpPr/>
          <p:nvPr/>
        </p:nvGrpSpPr>
        <p:grpSpPr>
          <a:xfrm>
            <a:off x="4708554" y="2163234"/>
            <a:ext cx="5329726" cy="4383631"/>
            <a:chOff x="2255838" y="1784350"/>
            <a:chExt cx="5414962" cy="4453736"/>
          </a:xfrm>
        </p:grpSpPr>
        <p:sp>
          <p:nvSpPr>
            <p:cNvPr id="15" name="Text Box 99">
              <a:extLst>
                <a:ext uri="{FF2B5EF4-FFF2-40B4-BE49-F238E27FC236}">
                  <a16:creationId xmlns:a16="http://schemas.microsoft.com/office/drawing/2014/main" id="{9F78BDA8-29E1-8812-173C-DE7244E5D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245" y="5961087"/>
              <a:ext cx="101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s-ES" sz="118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EXPEDIENTE</a:t>
              </a:r>
            </a:p>
          </p:txBody>
        </p: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9C058730-51DD-89A3-E13F-0C39C3C9A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5838" y="2844800"/>
              <a:ext cx="779672" cy="2397125"/>
              <a:chOff x="3673" y="2928"/>
              <a:chExt cx="306" cy="987"/>
            </a:xfrm>
            <a:solidFill>
              <a:srgbClr val="FFCC66"/>
            </a:solidFill>
          </p:grpSpPr>
          <p:sp>
            <p:nvSpPr>
              <p:cNvPr id="110" name="Freeform 10">
                <a:extLst>
                  <a:ext uri="{FF2B5EF4-FFF2-40B4-BE49-F238E27FC236}">
                    <a16:creationId xmlns:a16="http://schemas.microsoft.com/office/drawing/2014/main" id="{DD203574-4740-7415-935F-4877C7A6F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928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181"/>
              </a:p>
            </p:txBody>
          </p:sp>
          <p:sp>
            <p:nvSpPr>
              <p:cNvPr id="111" name="Freeform 11">
                <a:extLst>
                  <a:ext uri="{FF2B5EF4-FFF2-40B4-BE49-F238E27FC236}">
                    <a16:creationId xmlns:a16="http://schemas.microsoft.com/office/drawing/2014/main" id="{0DFB5499-0915-8CDC-3C17-CAFE2BD5A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928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181"/>
              </a:p>
            </p:txBody>
          </p:sp>
        </p:grpSp>
        <p:sp>
          <p:nvSpPr>
            <p:cNvPr id="17" name="Text Box 102">
              <a:extLst>
                <a:ext uri="{FF2B5EF4-FFF2-40B4-BE49-F238E27FC236}">
                  <a16:creationId xmlns:a16="http://schemas.microsoft.com/office/drawing/2014/main" id="{55F01DBB-0DBE-4A86-D806-FC66D18EE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886" y="4960938"/>
              <a:ext cx="82747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 sz="98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VOLUMEN 1</a:t>
              </a:r>
            </a:p>
          </p:txBody>
        </p:sp>
        <p:sp>
          <p:nvSpPr>
            <p:cNvPr id="18" name="AutoShape 103">
              <a:extLst>
                <a:ext uri="{FF2B5EF4-FFF2-40B4-BE49-F238E27FC236}">
                  <a16:creationId xmlns:a16="http://schemas.microsoft.com/office/drawing/2014/main" id="{F8DA6ED7-3A84-AA8D-8661-740BD26B2B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10535" y="2814215"/>
              <a:ext cx="958850" cy="5356773"/>
            </a:xfrm>
            <a:prstGeom prst="leftBrace">
              <a:avLst>
                <a:gd name="adj1" fmla="val 52594"/>
                <a:gd name="adj2" fmla="val 493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1181"/>
            </a:p>
          </p:txBody>
        </p:sp>
        <p:grpSp>
          <p:nvGrpSpPr>
            <p:cNvPr id="19" name="106 Grupo">
              <a:extLst>
                <a:ext uri="{FF2B5EF4-FFF2-40B4-BE49-F238E27FC236}">
                  <a16:creationId xmlns:a16="http://schemas.microsoft.com/office/drawing/2014/main" id="{87DEFA42-5D3A-6481-DC1F-C144C2C3D229}"/>
                </a:ext>
              </a:extLst>
            </p:cNvPr>
            <p:cNvGrpSpPr/>
            <p:nvPr/>
          </p:nvGrpSpPr>
          <p:grpSpPr>
            <a:xfrm>
              <a:off x="5407025" y="2298436"/>
              <a:ext cx="2263775" cy="2577803"/>
              <a:chOff x="5407025" y="2298436"/>
              <a:chExt cx="2263775" cy="2577803"/>
            </a:xfrm>
          </p:grpSpPr>
          <p:sp>
            <p:nvSpPr>
              <p:cNvPr id="58" name="Rectangle 47">
                <a:extLst>
                  <a:ext uri="{FF2B5EF4-FFF2-40B4-BE49-F238E27FC236}">
                    <a16:creationId xmlns:a16="http://schemas.microsoft.com/office/drawing/2014/main" id="{4D30CE9A-0CCD-9552-AF1A-2EEFC0FAF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2298700"/>
                <a:ext cx="1281112" cy="2020888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sz="1181"/>
              </a:p>
            </p:txBody>
          </p:sp>
          <p:sp>
            <p:nvSpPr>
              <p:cNvPr id="59" name="Rectangle 48">
                <a:extLst>
                  <a:ext uri="{FF2B5EF4-FFF2-40B4-BE49-F238E27FC236}">
                    <a16:creationId xmlns:a16="http://schemas.microsoft.com/office/drawing/2014/main" id="{0764DE6E-682E-5E7F-27C1-66214421B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041" y="2298436"/>
                <a:ext cx="1281759" cy="2021457"/>
              </a:xfrm>
              <a:prstGeom prst="rect">
                <a:avLst/>
              </a:prstGeom>
              <a:solidFill>
                <a:srgbClr val="FFCC66"/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1181"/>
              </a:p>
            </p:txBody>
          </p:sp>
          <p:grpSp>
            <p:nvGrpSpPr>
              <p:cNvPr id="60" name="Group 49">
                <a:extLst>
                  <a:ext uri="{FF2B5EF4-FFF2-40B4-BE49-F238E27FC236}">
                    <a16:creationId xmlns:a16="http://schemas.microsoft.com/office/drawing/2014/main" id="{5834502F-FA55-9577-1685-65959E22B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7025" y="2392049"/>
                <a:ext cx="822153" cy="2442717"/>
                <a:chOff x="3673" y="2928"/>
                <a:chExt cx="306" cy="987"/>
              </a:xfrm>
              <a:solidFill>
                <a:srgbClr val="FFCC66"/>
              </a:solidFill>
            </p:grpSpPr>
            <p:sp>
              <p:nvSpPr>
                <p:cNvPr id="108" name="Freeform 50">
                  <a:extLst>
                    <a:ext uri="{FF2B5EF4-FFF2-40B4-BE49-F238E27FC236}">
                      <a16:creationId xmlns:a16="http://schemas.microsoft.com/office/drawing/2014/main" id="{2D361D09-60FA-1CEF-BA94-034BEE369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3" y="2928"/>
                  <a:ext cx="306" cy="987"/>
                </a:xfrm>
                <a:custGeom>
                  <a:avLst/>
                  <a:gdLst>
                    <a:gd name="T0" fmla="*/ 0 w 306"/>
                    <a:gd name="T1" fmla="*/ 198 h 987"/>
                    <a:gd name="T2" fmla="*/ 0 w 306"/>
                    <a:gd name="T3" fmla="*/ 987 h 987"/>
                    <a:gd name="T4" fmla="*/ 306 w 306"/>
                    <a:gd name="T5" fmla="*/ 786 h 987"/>
                    <a:gd name="T6" fmla="*/ 306 w 306"/>
                    <a:gd name="T7" fmla="*/ 0 h 987"/>
                    <a:gd name="T8" fmla="*/ 0 w 306"/>
                    <a:gd name="T9" fmla="*/ 198 h 9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987"/>
                    <a:gd name="T17" fmla="*/ 306 w 306"/>
                    <a:gd name="T18" fmla="*/ 987 h 9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987">
                      <a:moveTo>
                        <a:pt x="0" y="198"/>
                      </a:moveTo>
                      <a:lnTo>
                        <a:pt x="0" y="987"/>
                      </a:lnTo>
                      <a:lnTo>
                        <a:pt x="306" y="786"/>
                      </a:lnTo>
                      <a:lnTo>
                        <a:pt x="306" y="0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  <p:sp>
              <p:nvSpPr>
                <p:cNvPr id="109" name="Freeform 51">
                  <a:extLst>
                    <a:ext uri="{FF2B5EF4-FFF2-40B4-BE49-F238E27FC236}">
                      <a16:creationId xmlns:a16="http://schemas.microsoft.com/office/drawing/2014/main" id="{F0AFCF92-7AA9-9084-9E12-B73AAAC12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3" y="2928"/>
                  <a:ext cx="306" cy="987"/>
                </a:xfrm>
                <a:custGeom>
                  <a:avLst/>
                  <a:gdLst>
                    <a:gd name="T0" fmla="*/ 0 w 306"/>
                    <a:gd name="T1" fmla="*/ 198 h 987"/>
                    <a:gd name="T2" fmla="*/ 0 w 306"/>
                    <a:gd name="T3" fmla="*/ 987 h 987"/>
                    <a:gd name="T4" fmla="*/ 306 w 306"/>
                    <a:gd name="T5" fmla="*/ 786 h 987"/>
                    <a:gd name="T6" fmla="*/ 306 w 306"/>
                    <a:gd name="T7" fmla="*/ 0 h 987"/>
                    <a:gd name="T8" fmla="*/ 0 w 306"/>
                    <a:gd name="T9" fmla="*/ 198 h 9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987"/>
                    <a:gd name="T17" fmla="*/ 306 w 306"/>
                    <a:gd name="T18" fmla="*/ 987 h 9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987">
                      <a:moveTo>
                        <a:pt x="0" y="198"/>
                      </a:moveTo>
                      <a:lnTo>
                        <a:pt x="0" y="987"/>
                      </a:lnTo>
                      <a:lnTo>
                        <a:pt x="306" y="786"/>
                      </a:lnTo>
                      <a:lnTo>
                        <a:pt x="306" y="0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</p:grpSp>
          <p:sp>
            <p:nvSpPr>
              <p:cNvPr id="61" name="Rectangle 52">
                <a:extLst>
                  <a:ext uri="{FF2B5EF4-FFF2-40B4-BE49-F238E27FC236}">
                    <a16:creationId xmlns:a16="http://schemas.microsoft.com/office/drawing/2014/main" id="{BD6C7738-0576-631F-6FA3-177A2160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5459" y="2541244"/>
                <a:ext cx="65" cy="184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sz="1181"/>
              </a:p>
            </p:txBody>
          </p:sp>
          <p:sp>
            <p:nvSpPr>
              <p:cNvPr id="62" name="Rectangle 53">
                <a:extLst>
                  <a:ext uri="{FF2B5EF4-FFF2-40B4-BE49-F238E27FC236}">
                    <a16:creationId xmlns:a16="http://schemas.microsoft.com/office/drawing/2014/main" id="{EE9AA8FA-5F71-BFA5-5D33-BF7E681F1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8776" y="2896682"/>
                <a:ext cx="65" cy="184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sz="1181"/>
              </a:p>
            </p:txBody>
          </p:sp>
          <p:grpSp>
            <p:nvGrpSpPr>
              <p:cNvPr id="63" name="Group 54">
                <a:extLst>
                  <a:ext uri="{FF2B5EF4-FFF2-40B4-BE49-F238E27FC236}">
                    <a16:creationId xmlns:a16="http://schemas.microsoft.com/office/drawing/2014/main" id="{18A9E0C3-1D67-F1C9-D569-594F1141E2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6323" y="2548558"/>
                <a:ext cx="1341708" cy="2091667"/>
                <a:chOff x="3540" y="1523"/>
                <a:chExt cx="940" cy="1430"/>
              </a:xfrm>
            </p:grpSpPr>
            <p:grpSp>
              <p:nvGrpSpPr>
                <p:cNvPr id="70" name="Group 55">
                  <a:extLst>
                    <a:ext uri="{FF2B5EF4-FFF2-40B4-BE49-F238E27FC236}">
                      <a16:creationId xmlns:a16="http://schemas.microsoft.com/office/drawing/2014/main" id="{07738A32-484A-58F3-7526-4842CE041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0" y="1523"/>
                  <a:ext cx="930" cy="1159"/>
                  <a:chOff x="3550" y="1523"/>
                  <a:chExt cx="930" cy="1159"/>
                </a:xfrm>
              </p:grpSpPr>
              <p:grpSp>
                <p:nvGrpSpPr>
                  <p:cNvPr id="81" name="Group 56">
                    <a:extLst>
                      <a:ext uri="{FF2B5EF4-FFF2-40B4-BE49-F238E27FC236}">
                        <a16:creationId xmlns:a16="http://schemas.microsoft.com/office/drawing/2014/main" id="{6FD63D33-E950-2CBF-8D0C-C6547DA028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6" y="1523"/>
                    <a:ext cx="834" cy="1103"/>
                    <a:chOff x="3030" y="2491"/>
                    <a:chExt cx="834" cy="1103"/>
                  </a:xfrm>
                </p:grpSpPr>
                <p:grpSp>
                  <p:nvGrpSpPr>
                    <p:cNvPr id="100" name="Group 57">
                      <a:extLst>
                        <a:ext uri="{FF2B5EF4-FFF2-40B4-BE49-F238E27FC236}">
                          <a16:creationId xmlns:a16="http://schemas.microsoft.com/office/drawing/2014/main" id="{BF7D77DC-2C10-09B5-E5C1-65DEB156C1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0" y="2491"/>
                      <a:ext cx="834" cy="1103"/>
                      <a:chOff x="4115" y="2996"/>
                      <a:chExt cx="443" cy="652"/>
                    </a:xfrm>
                  </p:grpSpPr>
                  <p:sp>
                    <p:nvSpPr>
                      <p:cNvPr id="106" name="Rectangle 58">
                        <a:extLst>
                          <a:ext uri="{FF2B5EF4-FFF2-40B4-BE49-F238E27FC236}">
                            <a16:creationId xmlns:a16="http://schemas.microsoft.com/office/drawing/2014/main" id="{D185C032-D62D-80E4-77D2-F0022015E5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5" y="2996"/>
                        <a:ext cx="443" cy="6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sz="1181"/>
                      </a:p>
                    </p:txBody>
                  </p:sp>
                  <p:sp>
                    <p:nvSpPr>
                      <p:cNvPr id="107" name="Rectangle 59">
                        <a:extLst>
                          <a:ext uri="{FF2B5EF4-FFF2-40B4-BE49-F238E27FC236}">
                            <a16:creationId xmlns:a16="http://schemas.microsoft.com/office/drawing/2014/main" id="{20413214-F2AF-16FC-682F-0B2E30155B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5" y="2996"/>
                        <a:ext cx="443" cy="652"/>
                      </a:xfrm>
                      <a:prstGeom prst="rect">
                        <a:avLst/>
                      </a:prstGeom>
                      <a:noFill/>
                      <a:ln w="6350" cap="rnd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sz="1181"/>
                      </a:p>
                    </p:txBody>
                  </p:sp>
                </p:grpSp>
                <p:grpSp>
                  <p:nvGrpSpPr>
                    <p:cNvPr id="101" name="Group 60">
                      <a:extLst>
                        <a:ext uri="{FF2B5EF4-FFF2-40B4-BE49-F238E27FC236}">
                          <a16:creationId xmlns:a16="http://schemas.microsoft.com/office/drawing/2014/main" id="{83F468F1-CE11-FB97-03EB-3DF8404B50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6" y="2539"/>
                      <a:ext cx="569" cy="603"/>
                      <a:chOff x="3448" y="3543"/>
                      <a:chExt cx="168" cy="603"/>
                    </a:xfrm>
                  </p:grpSpPr>
                  <p:sp>
                    <p:nvSpPr>
                      <p:cNvPr id="102" name="Line 61">
                        <a:extLst>
                          <a:ext uri="{FF2B5EF4-FFF2-40B4-BE49-F238E27FC236}">
                            <a16:creationId xmlns:a16="http://schemas.microsoft.com/office/drawing/2014/main" id="{C7EDCC98-C1D8-BA38-A042-7AA49ACD1F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8" y="4145"/>
                        <a:ext cx="168" cy="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103" name="Line 63">
                        <a:extLst>
                          <a:ext uri="{FF2B5EF4-FFF2-40B4-BE49-F238E27FC236}">
                            <a16:creationId xmlns:a16="http://schemas.microsoft.com/office/drawing/2014/main" id="{3C700786-D36E-2DD9-1D68-043F243928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8" y="3543"/>
                        <a:ext cx="168" cy="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104" name="Line 64">
                        <a:extLst>
                          <a:ext uri="{FF2B5EF4-FFF2-40B4-BE49-F238E27FC236}">
                            <a16:creationId xmlns:a16="http://schemas.microsoft.com/office/drawing/2014/main" id="{49C552E3-4A1C-820C-176A-3DEB11D82E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8" y="3679"/>
                        <a:ext cx="168" cy="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105" name="Line 65">
                        <a:extLst>
                          <a:ext uri="{FF2B5EF4-FFF2-40B4-BE49-F238E27FC236}">
                            <a16:creationId xmlns:a16="http://schemas.microsoft.com/office/drawing/2014/main" id="{66722F15-1FC6-AD36-4DC0-57D58541B5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8" y="3815"/>
                        <a:ext cx="168" cy="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</p:grpSp>
              </p:grpSp>
              <p:grpSp>
                <p:nvGrpSpPr>
                  <p:cNvPr id="82" name="Group 66">
                    <a:extLst>
                      <a:ext uri="{FF2B5EF4-FFF2-40B4-BE49-F238E27FC236}">
                        <a16:creationId xmlns:a16="http://schemas.microsoft.com/office/drawing/2014/main" id="{FEEB7650-C6F6-47F2-F2C7-B18B0253BE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0" y="1555"/>
                    <a:ext cx="890" cy="1127"/>
                    <a:chOff x="3550" y="1547"/>
                    <a:chExt cx="890" cy="1127"/>
                  </a:xfrm>
                </p:grpSpPr>
                <p:grpSp>
                  <p:nvGrpSpPr>
                    <p:cNvPr id="83" name="Group 67">
                      <a:extLst>
                        <a:ext uri="{FF2B5EF4-FFF2-40B4-BE49-F238E27FC236}">
                          <a16:creationId xmlns:a16="http://schemas.microsoft.com/office/drawing/2014/main" id="{BA59D3A5-6E10-A0D9-CDB4-1DC062B089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6" y="1547"/>
                      <a:ext cx="834" cy="1103"/>
                      <a:chOff x="3030" y="2491"/>
                      <a:chExt cx="834" cy="1103"/>
                    </a:xfrm>
                  </p:grpSpPr>
                  <p:grpSp>
                    <p:nvGrpSpPr>
                      <p:cNvPr id="92" name="Group 68">
                        <a:extLst>
                          <a:ext uri="{FF2B5EF4-FFF2-40B4-BE49-F238E27FC236}">
                            <a16:creationId xmlns:a16="http://schemas.microsoft.com/office/drawing/2014/main" id="{FD672997-6E77-A014-E712-99B0B7A656A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0" y="2491"/>
                        <a:ext cx="834" cy="1103"/>
                        <a:chOff x="4115" y="2996"/>
                        <a:chExt cx="443" cy="652"/>
                      </a:xfrm>
                    </p:grpSpPr>
                    <p:sp>
                      <p:nvSpPr>
                        <p:cNvPr id="98" name="Rectangle 69">
                          <a:extLst>
                            <a:ext uri="{FF2B5EF4-FFF2-40B4-BE49-F238E27FC236}">
                              <a16:creationId xmlns:a16="http://schemas.microsoft.com/office/drawing/2014/main" id="{D3AA3F0D-E2D1-6FB9-C1CA-FF7E909AE6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  <p:sp>
                      <p:nvSpPr>
                        <p:cNvPr id="99" name="Rectangle 70">
                          <a:extLst>
                            <a:ext uri="{FF2B5EF4-FFF2-40B4-BE49-F238E27FC236}">
                              <a16:creationId xmlns:a16="http://schemas.microsoft.com/office/drawing/2014/main" id="{6A1B898A-96C4-F9BC-0488-4F4DD1AD900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noFill/>
                        <a:ln w="6350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</p:grpSp>
                  <p:grpSp>
                    <p:nvGrpSpPr>
                      <p:cNvPr id="93" name="Group 71">
                        <a:extLst>
                          <a:ext uri="{FF2B5EF4-FFF2-40B4-BE49-F238E27FC236}">
                            <a16:creationId xmlns:a16="http://schemas.microsoft.com/office/drawing/2014/main" id="{CC86E40B-29C8-45E1-05B6-7FEEB00F14C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2539"/>
                        <a:ext cx="569" cy="375"/>
                        <a:chOff x="3448" y="3543"/>
                        <a:chExt cx="168" cy="375"/>
                      </a:xfrm>
                    </p:grpSpPr>
                    <p:sp>
                      <p:nvSpPr>
                        <p:cNvPr id="94" name="Line 72">
                          <a:extLst>
                            <a:ext uri="{FF2B5EF4-FFF2-40B4-BE49-F238E27FC236}">
                              <a16:creationId xmlns:a16="http://schemas.microsoft.com/office/drawing/2014/main" id="{01CE092D-BC81-4608-2AE4-724AB79DD5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917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5" name="Line 74">
                          <a:extLst>
                            <a:ext uri="{FF2B5EF4-FFF2-40B4-BE49-F238E27FC236}">
                              <a16:creationId xmlns:a16="http://schemas.microsoft.com/office/drawing/2014/main" id="{B2F47236-FDB9-732F-AAB3-37A1CDE7BAA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543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6" name="Line 75">
                          <a:extLst>
                            <a:ext uri="{FF2B5EF4-FFF2-40B4-BE49-F238E27FC236}">
                              <a16:creationId xmlns:a16="http://schemas.microsoft.com/office/drawing/2014/main" id="{3513A0BD-37D5-AE06-62CA-8B9EFE36C60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679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7" name="Line 76">
                          <a:extLst>
                            <a:ext uri="{FF2B5EF4-FFF2-40B4-BE49-F238E27FC236}">
                              <a16:creationId xmlns:a16="http://schemas.microsoft.com/office/drawing/2014/main" id="{2126D16E-E3EB-A373-8B6C-F1CA84B740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815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</p:grpSp>
                </p:grpSp>
                <p:grpSp>
                  <p:nvGrpSpPr>
                    <p:cNvPr id="84" name="Group 77">
                      <a:extLst>
                        <a:ext uri="{FF2B5EF4-FFF2-40B4-BE49-F238E27FC236}">
                          <a16:creationId xmlns:a16="http://schemas.microsoft.com/office/drawing/2014/main" id="{6E54C0CD-CEB9-AEE4-58F8-D2DC073068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0" y="1571"/>
                      <a:ext cx="834" cy="1103"/>
                      <a:chOff x="3030" y="2491"/>
                      <a:chExt cx="834" cy="1103"/>
                    </a:xfrm>
                  </p:grpSpPr>
                  <p:grpSp>
                    <p:nvGrpSpPr>
                      <p:cNvPr id="85" name="Group 78">
                        <a:extLst>
                          <a:ext uri="{FF2B5EF4-FFF2-40B4-BE49-F238E27FC236}">
                            <a16:creationId xmlns:a16="http://schemas.microsoft.com/office/drawing/2014/main" id="{952EFEC8-97D1-0D9B-23F1-4E633A59CBE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0" y="2491"/>
                        <a:ext cx="834" cy="1103"/>
                        <a:chOff x="4115" y="2996"/>
                        <a:chExt cx="443" cy="652"/>
                      </a:xfrm>
                    </p:grpSpPr>
                    <p:sp>
                      <p:nvSpPr>
                        <p:cNvPr id="90" name="Rectangle 79">
                          <a:extLst>
                            <a:ext uri="{FF2B5EF4-FFF2-40B4-BE49-F238E27FC236}">
                              <a16:creationId xmlns:a16="http://schemas.microsoft.com/office/drawing/2014/main" id="{6270EF3A-F193-0EBE-AF94-A0A806A393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  <p:sp>
                      <p:nvSpPr>
                        <p:cNvPr id="91" name="Rectangle 80">
                          <a:extLst>
                            <a:ext uri="{FF2B5EF4-FFF2-40B4-BE49-F238E27FC236}">
                              <a16:creationId xmlns:a16="http://schemas.microsoft.com/office/drawing/2014/main" id="{B327E8AC-E336-F1CF-8B41-9C786C2E83D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noFill/>
                        <a:ln w="6350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</p:grpSp>
                  <p:grpSp>
                    <p:nvGrpSpPr>
                      <p:cNvPr id="86" name="Group 81">
                        <a:extLst>
                          <a:ext uri="{FF2B5EF4-FFF2-40B4-BE49-F238E27FC236}">
                            <a16:creationId xmlns:a16="http://schemas.microsoft.com/office/drawing/2014/main" id="{75BD4A4B-B04A-E176-A8B4-B35EDA89AD3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71" y="2675"/>
                        <a:ext cx="576" cy="264"/>
                        <a:chOff x="3448" y="3679"/>
                        <a:chExt cx="170" cy="264"/>
                      </a:xfrm>
                    </p:grpSpPr>
                    <p:sp>
                      <p:nvSpPr>
                        <p:cNvPr id="87" name="Line 84">
                          <a:extLst>
                            <a:ext uri="{FF2B5EF4-FFF2-40B4-BE49-F238E27FC236}">
                              <a16:creationId xmlns:a16="http://schemas.microsoft.com/office/drawing/2014/main" id="{CF7D4DC9-255D-1D4D-8F2A-7F05778377F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50" y="3942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88" name="Line 85">
                          <a:extLst>
                            <a:ext uri="{FF2B5EF4-FFF2-40B4-BE49-F238E27FC236}">
                              <a16:creationId xmlns:a16="http://schemas.microsoft.com/office/drawing/2014/main" id="{9148B1F3-2EDF-06B8-1E13-80472DDF691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679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89" name="Line 86">
                          <a:extLst>
                            <a:ext uri="{FF2B5EF4-FFF2-40B4-BE49-F238E27FC236}">
                              <a16:creationId xmlns:a16="http://schemas.microsoft.com/office/drawing/2014/main" id="{0F4DA3F9-C305-8C98-8CD3-0EAFE4C9D40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815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1" name="Group 87">
                  <a:extLst>
                    <a:ext uri="{FF2B5EF4-FFF2-40B4-BE49-F238E27FC236}">
                      <a16:creationId xmlns:a16="http://schemas.microsoft.com/office/drawing/2014/main" id="{5ED98979-7536-BA17-C20B-5091022816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40" y="1571"/>
                  <a:ext cx="512" cy="1382"/>
                  <a:chOff x="3540" y="1571"/>
                  <a:chExt cx="512" cy="1382"/>
                </a:xfrm>
              </p:grpSpPr>
              <p:grpSp>
                <p:nvGrpSpPr>
                  <p:cNvPr id="72" name="Group 88">
                    <a:extLst>
                      <a:ext uri="{FF2B5EF4-FFF2-40B4-BE49-F238E27FC236}">
                        <a16:creationId xmlns:a16="http://schemas.microsoft.com/office/drawing/2014/main" id="{3C06FA5B-D245-C2BF-C015-2CF7059C3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540" y="1571"/>
                    <a:ext cx="512" cy="1382"/>
                    <a:chOff x="3843" y="2996"/>
                    <a:chExt cx="272" cy="817"/>
                  </a:xfrm>
                </p:grpSpPr>
                <p:sp>
                  <p:nvSpPr>
                    <p:cNvPr id="79" name="Freeform 89">
                      <a:extLst>
                        <a:ext uri="{FF2B5EF4-FFF2-40B4-BE49-F238E27FC236}">
                          <a16:creationId xmlns:a16="http://schemas.microsoft.com/office/drawing/2014/main" id="{B1F5E1EE-2C2B-F9B2-7B6A-2D17759613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43" y="2996"/>
                      <a:ext cx="272" cy="817"/>
                    </a:xfrm>
                    <a:custGeom>
                      <a:avLst/>
                      <a:gdLst>
                        <a:gd name="T0" fmla="*/ 0 w 272"/>
                        <a:gd name="T1" fmla="*/ 164 h 817"/>
                        <a:gd name="T2" fmla="*/ 0 w 272"/>
                        <a:gd name="T3" fmla="*/ 817 h 817"/>
                        <a:gd name="T4" fmla="*/ 272 w 272"/>
                        <a:gd name="T5" fmla="*/ 651 h 817"/>
                        <a:gd name="T6" fmla="*/ 272 w 272"/>
                        <a:gd name="T7" fmla="*/ 0 h 817"/>
                        <a:gd name="T8" fmla="*/ 0 w 272"/>
                        <a:gd name="T9" fmla="*/ 164 h 8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2"/>
                        <a:gd name="T16" fmla="*/ 0 h 817"/>
                        <a:gd name="T17" fmla="*/ 272 w 272"/>
                        <a:gd name="T18" fmla="*/ 817 h 8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2" h="817">
                          <a:moveTo>
                            <a:pt x="0" y="164"/>
                          </a:moveTo>
                          <a:lnTo>
                            <a:pt x="0" y="817"/>
                          </a:lnTo>
                          <a:lnTo>
                            <a:pt x="272" y="651"/>
                          </a:lnTo>
                          <a:lnTo>
                            <a:pt x="272" y="0"/>
                          </a:lnTo>
                          <a:lnTo>
                            <a:pt x="0" y="16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  <p:sp>
                  <p:nvSpPr>
                    <p:cNvPr id="80" name="Freeform 90">
                      <a:extLst>
                        <a:ext uri="{FF2B5EF4-FFF2-40B4-BE49-F238E27FC236}">
                          <a16:creationId xmlns:a16="http://schemas.microsoft.com/office/drawing/2014/main" id="{348CDB6E-0867-5C83-11A7-9E8EE3E874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43" y="2996"/>
                      <a:ext cx="272" cy="817"/>
                    </a:xfrm>
                    <a:custGeom>
                      <a:avLst/>
                      <a:gdLst>
                        <a:gd name="T0" fmla="*/ 0 w 272"/>
                        <a:gd name="T1" fmla="*/ 164 h 817"/>
                        <a:gd name="T2" fmla="*/ 0 w 272"/>
                        <a:gd name="T3" fmla="*/ 817 h 817"/>
                        <a:gd name="T4" fmla="*/ 272 w 272"/>
                        <a:gd name="T5" fmla="*/ 651 h 817"/>
                        <a:gd name="T6" fmla="*/ 272 w 272"/>
                        <a:gd name="T7" fmla="*/ 0 h 817"/>
                        <a:gd name="T8" fmla="*/ 0 w 272"/>
                        <a:gd name="T9" fmla="*/ 164 h 8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2"/>
                        <a:gd name="T16" fmla="*/ 0 h 817"/>
                        <a:gd name="T17" fmla="*/ 272 w 272"/>
                        <a:gd name="T18" fmla="*/ 817 h 8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2" h="817">
                          <a:moveTo>
                            <a:pt x="0" y="164"/>
                          </a:moveTo>
                          <a:lnTo>
                            <a:pt x="0" y="817"/>
                          </a:lnTo>
                          <a:lnTo>
                            <a:pt x="272" y="651"/>
                          </a:lnTo>
                          <a:lnTo>
                            <a:pt x="272" y="0"/>
                          </a:lnTo>
                          <a:lnTo>
                            <a:pt x="0" y="164"/>
                          </a:lnTo>
                          <a:close/>
                        </a:path>
                      </a:pathLst>
                    </a:custGeom>
                    <a:noFill/>
                    <a:ln w="635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</p:grpSp>
              <p:grpSp>
                <p:nvGrpSpPr>
                  <p:cNvPr id="73" name="Group 91">
                    <a:extLst>
                      <a:ext uri="{FF2B5EF4-FFF2-40B4-BE49-F238E27FC236}">
                        <a16:creationId xmlns:a16="http://schemas.microsoft.com/office/drawing/2014/main" id="{3311B11A-550D-68DF-27A8-539F902DFD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647" y="1854"/>
                    <a:ext cx="306" cy="703"/>
                    <a:chOff x="1504" y="1679"/>
                    <a:chExt cx="184" cy="465"/>
                  </a:xfrm>
                </p:grpSpPr>
                <p:sp>
                  <p:nvSpPr>
                    <p:cNvPr id="74" name="Line 92">
                      <a:extLst>
                        <a:ext uri="{FF2B5EF4-FFF2-40B4-BE49-F238E27FC236}">
                          <a16:creationId xmlns:a16="http://schemas.microsoft.com/office/drawing/2014/main" id="{D382371C-8BE5-A69F-1D0A-F671303012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04" y="1679"/>
                      <a:ext cx="168" cy="97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  <p:sp>
                  <p:nvSpPr>
                    <p:cNvPr id="75" name="Line 93">
                      <a:extLst>
                        <a:ext uri="{FF2B5EF4-FFF2-40B4-BE49-F238E27FC236}">
                          <a16:creationId xmlns:a16="http://schemas.microsoft.com/office/drawing/2014/main" id="{40E66E7F-DF13-FEC2-3D2E-996B8CCFAA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12" y="1759"/>
                      <a:ext cx="168" cy="97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  <p:sp>
                  <p:nvSpPr>
                    <p:cNvPr id="76" name="Line 94">
                      <a:extLst>
                        <a:ext uri="{FF2B5EF4-FFF2-40B4-BE49-F238E27FC236}">
                          <a16:creationId xmlns:a16="http://schemas.microsoft.com/office/drawing/2014/main" id="{86EAC892-033B-0AB8-1C46-158E1252A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0" y="1847"/>
                      <a:ext cx="168" cy="97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  <p:sp>
                  <p:nvSpPr>
                    <p:cNvPr id="77" name="Line 95">
                      <a:extLst>
                        <a:ext uri="{FF2B5EF4-FFF2-40B4-BE49-F238E27FC236}">
                          <a16:creationId xmlns:a16="http://schemas.microsoft.com/office/drawing/2014/main" id="{7EAD9922-770F-E4FB-691E-89F0E3CF3C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12" y="1951"/>
                      <a:ext cx="168" cy="97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  <p:sp>
                  <p:nvSpPr>
                    <p:cNvPr id="78" name="Line 96">
                      <a:extLst>
                        <a:ext uri="{FF2B5EF4-FFF2-40B4-BE49-F238E27FC236}">
                          <a16:creationId xmlns:a16="http://schemas.microsoft.com/office/drawing/2014/main" id="{7E8CB4F0-BC57-7C62-D1B9-CBFE4E82EA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12" y="2047"/>
                      <a:ext cx="168" cy="97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 sz="1632"/>
                    </a:p>
                  </p:txBody>
                </p:sp>
              </p:grpSp>
            </p:grpSp>
          </p:grpSp>
          <p:sp>
            <p:nvSpPr>
              <p:cNvPr id="64" name="Text Box 97">
                <a:extLst>
                  <a:ext uri="{FF2B5EF4-FFF2-40B4-BE49-F238E27FC236}">
                    <a16:creationId xmlns:a16="http://schemas.microsoft.com/office/drawing/2014/main" id="{ACA2E322-D897-8D47-DD44-4ACA63B920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6066" y="2918623"/>
                <a:ext cx="422143" cy="27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1181" dirty="0"/>
                  <a:t>201</a:t>
                </a:r>
              </a:p>
            </p:txBody>
          </p:sp>
          <p:sp>
            <p:nvSpPr>
              <p:cNvPr id="65" name="Text Box 98">
                <a:extLst>
                  <a:ext uri="{FF2B5EF4-FFF2-40B4-BE49-F238E27FC236}">
                    <a16:creationId xmlns:a16="http://schemas.microsoft.com/office/drawing/2014/main" id="{24A17F68-3AB6-7D09-0038-01854D7528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4237" y="2626082"/>
                <a:ext cx="422143" cy="27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1181"/>
                  <a:t>202</a:t>
                </a:r>
              </a:p>
            </p:txBody>
          </p:sp>
          <p:sp>
            <p:nvSpPr>
              <p:cNvPr id="66" name="Text Box 100">
                <a:extLst>
                  <a:ext uri="{FF2B5EF4-FFF2-40B4-BE49-F238E27FC236}">
                    <a16:creationId xmlns:a16="http://schemas.microsoft.com/office/drawing/2014/main" id="{5617554F-F5DE-210F-12FD-4A4831724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3475" y="4630018"/>
                <a:ext cx="82747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984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VOLUMEN 2</a:t>
                </a:r>
              </a:p>
            </p:txBody>
          </p:sp>
          <p:grpSp>
            <p:nvGrpSpPr>
              <p:cNvPr id="67" name="Group 105">
                <a:extLst>
                  <a:ext uri="{FF2B5EF4-FFF2-40B4-BE49-F238E27FC236}">
                    <a16:creationId xmlns:a16="http://schemas.microsoft.com/office/drawing/2014/main" id="{E4299E28-47A9-DBD6-BB37-870A987E3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7188" y="2638094"/>
                <a:ext cx="763587" cy="1955418"/>
                <a:chOff x="4932" y="2526"/>
                <a:chExt cx="481" cy="1092"/>
              </a:xfrm>
            </p:grpSpPr>
            <p:sp>
              <p:nvSpPr>
                <p:cNvPr id="68" name="Freeform 106">
                  <a:extLst>
                    <a:ext uri="{FF2B5EF4-FFF2-40B4-BE49-F238E27FC236}">
                      <a16:creationId xmlns:a16="http://schemas.microsoft.com/office/drawing/2014/main" id="{01895347-BD2D-E773-047D-55D1952F6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" y="2526"/>
                  <a:ext cx="481" cy="1092"/>
                </a:xfrm>
                <a:custGeom>
                  <a:avLst/>
                  <a:gdLst>
                    <a:gd name="T0" fmla="*/ 0 w 272"/>
                    <a:gd name="T1" fmla="*/ 12742 h 817"/>
                    <a:gd name="T2" fmla="*/ 0 w 272"/>
                    <a:gd name="T3" fmla="*/ 63434 h 817"/>
                    <a:gd name="T4" fmla="*/ 1407358 w 272"/>
                    <a:gd name="T5" fmla="*/ 50511 h 817"/>
                    <a:gd name="T6" fmla="*/ 1407358 w 272"/>
                    <a:gd name="T7" fmla="*/ 0 h 817"/>
                    <a:gd name="T8" fmla="*/ 0 w 272"/>
                    <a:gd name="T9" fmla="*/ 12742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69" name="Freeform 107">
                  <a:extLst>
                    <a:ext uri="{FF2B5EF4-FFF2-40B4-BE49-F238E27FC236}">
                      <a16:creationId xmlns:a16="http://schemas.microsoft.com/office/drawing/2014/main" id="{D17C1136-87A8-FF5C-064C-595854E07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2" y="2526"/>
                  <a:ext cx="481" cy="1092"/>
                </a:xfrm>
                <a:custGeom>
                  <a:avLst/>
                  <a:gdLst>
                    <a:gd name="T0" fmla="*/ 0 w 272"/>
                    <a:gd name="T1" fmla="*/ 12742 h 817"/>
                    <a:gd name="T2" fmla="*/ 0 w 272"/>
                    <a:gd name="T3" fmla="*/ 63434 h 817"/>
                    <a:gd name="T4" fmla="*/ 1407358 w 272"/>
                    <a:gd name="T5" fmla="*/ 50511 h 817"/>
                    <a:gd name="T6" fmla="*/ 1407358 w 272"/>
                    <a:gd name="T7" fmla="*/ 0 h 817"/>
                    <a:gd name="T8" fmla="*/ 0 w 272"/>
                    <a:gd name="T9" fmla="*/ 12742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</p:grpSp>
        <p:grpSp>
          <p:nvGrpSpPr>
            <p:cNvPr id="20" name="107 Grupo">
              <a:extLst>
                <a:ext uri="{FF2B5EF4-FFF2-40B4-BE49-F238E27FC236}">
                  <a16:creationId xmlns:a16="http://schemas.microsoft.com/office/drawing/2014/main" id="{ADDBA628-CEAF-6DEA-D19E-A578662F7389}"/>
                </a:ext>
              </a:extLst>
            </p:cNvPr>
            <p:cNvGrpSpPr/>
            <p:nvPr/>
          </p:nvGrpSpPr>
          <p:grpSpPr>
            <a:xfrm>
              <a:off x="2429098" y="1784350"/>
              <a:ext cx="2168302" cy="3209847"/>
              <a:chOff x="2429098" y="1784350"/>
              <a:chExt cx="2168302" cy="3209847"/>
            </a:xfrm>
          </p:grpSpPr>
          <p:grpSp>
            <p:nvGrpSpPr>
              <p:cNvPr id="23" name="Group 6">
                <a:extLst>
                  <a:ext uri="{FF2B5EF4-FFF2-40B4-BE49-F238E27FC236}">
                    <a16:creationId xmlns:a16="http://schemas.microsoft.com/office/drawing/2014/main" id="{1895599B-D083-0DB3-F71E-388FE373A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2030" y="2844800"/>
                <a:ext cx="1215370" cy="1984246"/>
                <a:chOff x="4115" y="2928"/>
                <a:chExt cx="477" cy="817"/>
              </a:xfrm>
              <a:solidFill>
                <a:srgbClr val="FFCC66"/>
              </a:solidFill>
            </p:grpSpPr>
            <p:sp>
              <p:nvSpPr>
                <p:cNvPr id="56" name="Rectangle 7">
                  <a:extLst>
                    <a:ext uri="{FF2B5EF4-FFF2-40B4-BE49-F238E27FC236}">
                      <a16:creationId xmlns:a16="http://schemas.microsoft.com/office/drawing/2014/main" id="{DD784D08-CB21-769F-C3C1-F7AD1D3A1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5" y="2928"/>
                  <a:ext cx="477" cy="8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  <p:sp>
              <p:nvSpPr>
                <p:cNvPr id="57" name="Rectangle 8">
                  <a:extLst>
                    <a:ext uri="{FF2B5EF4-FFF2-40B4-BE49-F238E27FC236}">
                      <a16:creationId xmlns:a16="http://schemas.microsoft.com/office/drawing/2014/main" id="{7F526371-C780-A4BB-D7A8-E29B5B67E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5" y="2928"/>
                  <a:ext cx="477" cy="817"/>
                </a:xfrm>
                <a:prstGeom prst="rect">
                  <a:avLst/>
                </a:prstGeom>
                <a:grpFill/>
                <a:ln w="635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</p:grpSp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00EFB2F6-BD45-74C2-E4A1-1CA6900DB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9098" y="3009951"/>
                <a:ext cx="693041" cy="1984246"/>
                <a:chOff x="3741" y="2996"/>
                <a:chExt cx="272" cy="817"/>
              </a:xfrm>
            </p:grpSpPr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4BC0092-3E46-910A-9FB6-6F118A44A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1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3123B45C-BC6C-B703-641C-72EAC7782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1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grpSp>
            <p:nvGrpSpPr>
              <p:cNvPr id="25" name="Group 15">
                <a:extLst>
                  <a:ext uri="{FF2B5EF4-FFF2-40B4-BE49-F238E27FC236}">
                    <a16:creationId xmlns:a16="http://schemas.microsoft.com/office/drawing/2014/main" id="{08D963F5-D1D3-C655-4AE2-D0CF461BD9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5728" y="3009951"/>
                <a:ext cx="693041" cy="1984246"/>
                <a:chOff x="3775" y="2996"/>
                <a:chExt cx="272" cy="817"/>
              </a:xfrm>
            </p:grpSpPr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B55A0B56-02F6-A57B-5706-272016616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5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3C32D0F8-4897-5AD7-6EC5-9D1688EF2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5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grpSp>
            <p:nvGrpSpPr>
              <p:cNvPr id="26" name="Group 18">
                <a:extLst>
                  <a:ext uri="{FF2B5EF4-FFF2-40B4-BE49-F238E27FC236}">
                    <a16:creationId xmlns:a16="http://schemas.microsoft.com/office/drawing/2014/main" id="{5E8946B8-7953-D699-D188-EE694A8A6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2359" y="3009951"/>
                <a:ext cx="693041" cy="1984246"/>
                <a:chOff x="3809" y="2996"/>
                <a:chExt cx="272" cy="817"/>
              </a:xfrm>
            </p:grpSpPr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264CABB5-ED10-5D6D-F1D8-8172D2697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9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09D29F17-61EC-653B-7076-A7ED3DE8F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9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grpSp>
            <p:nvGrpSpPr>
              <p:cNvPr id="27" name="Group 21">
                <a:extLst>
                  <a:ext uri="{FF2B5EF4-FFF2-40B4-BE49-F238E27FC236}">
                    <a16:creationId xmlns:a16="http://schemas.microsoft.com/office/drawing/2014/main" id="{7FFA92E8-2724-71EF-675E-A2A2AA852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2030" y="3009951"/>
                <a:ext cx="1128740" cy="1583511"/>
                <a:chOff x="4115" y="2996"/>
                <a:chExt cx="443" cy="652"/>
              </a:xfrm>
            </p:grpSpPr>
            <p:sp>
              <p:nvSpPr>
                <p:cNvPr id="48" name="Rectangle 22">
                  <a:extLst>
                    <a:ext uri="{FF2B5EF4-FFF2-40B4-BE49-F238E27FC236}">
                      <a16:creationId xmlns:a16="http://schemas.microsoft.com/office/drawing/2014/main" id="{92AFAB28-73D7-17FB-63CC-803C2C22D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5" y="2996"/>
                  <a:ext cx="443" cy="6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sz="1181"/>
                </a:p>
              </p:txBody>
            </p:sp>
            <p:sp>
              <p:nvSpPr>
                <p:cNvPr id="49" name="Rectangle 23">
                  <a:extLst>
                    <a:ext uri="{FF2B5EF4-FFF2-40B4-BE49-F238E27FC236}">
                      <a16:creationId xmlns:a16="http://schemas.microsoft.com/office/drawing/2014/main" id="{6445E283-4E33-F8D2-299E-32435E97D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5" y="2996"/>
                  <a:ext cx="443" cy="652"/>
                </a:xfrm>
                <a:prstGeom prst="rect">
                  <a:avLst/>
                </a:prstGeom>
                <a:noFill/>
                <a:ln w="635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sz="1181"/>
                </a:p>
              </p:txBody>
            </p:sp>
          </p:grp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B436873B-586A-0922-2629-3BD47A6E1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633" y="3082812"/>
                <a:ext cx="6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sz="1181"/>
              </a:p>
            </p:txBody>
          </p:sp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03CD510B-EA38-9AE1-EC63-B17973D82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259728" y="3009951"/>
                <a:ext cx="693041" cy="1984246"/>
                <a:chOff x="3843" y="2996"/>
                <a:chExt cx="272" cy="817"/>
              </a:xfrm>
            </p:grpSpPr>
            <p:sp>
              <p:nvSpPr>
                <p:cNvPr id="46" name="Freeform 26">
                  <a:extLst>
                    <a:ext uri="{FF2B5EF4-FFF2-40B4-BE49-F238E27FC236}">
                      <a16:creationId xmlns:a16="http://schemas.microsoft.com/office/drawing/2014/main" id="{92238C7C-90CC-556D-295F-49917AABE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3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7" name="Freeform 27">
                  <a:extLst>
                    <a:ext uri="{FF2B5EF4-FFF2-40B4-BE49-F238E27FC236}">
                      <a16:creationId xmlns:a16="http://schemas.microsoft.com/office/drawing/2014/main" id="{0E942FB0-3CDD-0612-6225-56C410FF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3" y="2996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829FE6A1-5A06-FF5A-FD98-88880E0A5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044" y="3432545"/>
                <a:ext cx="6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endParaRPr lang="es-ES" sz="1181"/>
              </a:p>
            </p:txBody>
          </p:sp>
          <p:grpSp>
            <p:nvGrpSpPr>
              <p:cNvPr id="31" name="Group 29">
                <a:extLst>
                  <a:ext uri="{FF2B5EF4-FFF2-40B4-BE49-F238E27FC236}">
                    <a16:creationId xmlns:a16="http://schemas.microsoft.com/office/drawing/2014/main" id="{F0B5B378-5852-26C4-8F39-5C6D1BCAB6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337255" y="3486499"/>
                <a:ext cx="416278" cy="1011491"/>
                <a:chOff x="1504" y="1679"/>
                <a:chExt cx="184" cy="465"/>
              </a:xfrm>
            </p:grpSpPr>
            <p:sp>
              <p:nvSpPr>
                <p:cNvPr id="41" name="Line 30">
                  <a:extLst>
                    <a:ext uri="{FF2B5EF4-FFF2-40B4-BE49-F238E27FC236}">
                      <a16:creationId xmlns:a16="http://schemas.microsoft.com/office/drawing/2014/main" id="{C9464999-EE14-FC09-E4E1-DF7DB9C44C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04" y="1679"/>
                  <a:ext cx="168" cy="9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2" name="Line 31">
                  <a:extLst>
                    <a:ext uri="{FF2B5EF4-FFF2-40B4-BE49-F238E27FC236}">
                      <a16:creationId xmlns:a16="http://schemas.microsoft.com/office/drawing/2014/main" id="{697054AC-677B-21A9-4980-E45E67FF1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2" y="1759"/>
                  <a:ext cx="168" cy="9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3" name="Line 32">
                  <a:extLst>
                    <a:ext uri="{FF2B5EF4-FFF2-40B4-BE49-F238E27FC236}">
                      <a16:creationId xmlns:a16="http://schemas.microsoft.com/office/drawing/2014/main" id="{09F51A1D-28F4-5CB2-12B5-B6699ED95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20" y="1847"/>
                  <a:ext cx="168" cy="9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4" name="Line 33">
                  <a:extLst>
                    <a:ext uri="{FF2B5EF4-FFF2-40B4-BE49-F238E27FC236}">
                      <a16:creationId xmlns:a16="http://schemas.microsoft.com/office/drawing/2014/main" id="{162452CB-86C0-99D8-AD7A-87761B663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2" y="1951"/>
                  <a:ext cx="168" cy="9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5" name="Line 34">
                  <a:extLst>
                    <a:ext uri="{FF2B5EF4-FFF2-40B4-BE49-F238E27FC236}">
                      <a16:creationId xmlns:a16="http://schemas.microsoft.com/office/drawing/2014/main" id="{588A4D2C-AFE8-28B1-4929-445F81BDE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12" y="2047"/>
                  <a:ext cx="168" cy="9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grpSp>
            <p:nvGrpSpPr>
              <p:cNvPr id="32" name="Group 35">
                <a:extLst>
                  <a:ext uri="{FF2B5EF4-FFF2-40B4-BE49-F238E27FC236}">
                    <a16:creationId xmlns:a16="http://schemas.microsoft.com/office/drawing/2014/main" id="{5170516F-36F0-A296-E39A-2D6738BD39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4523" y="3260273"/>
                <a:ext cx="380080" cy="1185511"/>
                <a:chOff x="3448" y="3271"/>
                <a:chExt cx="168" cy="545"/>
              </a:xfrm>
            </p:grpSpPr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64FD5F73-0FA7-094A-3DC9-B00067B89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3271"/>
                  <a:ext cx="168" cy="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37" name="Line 37">
                  <a:extLst>
                    <a:ext uri="{FF2B5EF4-FFF2-40B4-BE49-F238E27FC236}">
                      <a16:creationId xmlns:a16="http://schemas.microsoft.com/office/drawing/2014/main" id="{D250D278-2926-1BFA-908D-D60F5D4A6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3407"/>
                  <a:ext cx="168" cy="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38" name="Line 38">
                  <a:extLst>
                    <a:ext uri="{FF2B5EF4-FFF2-40B4-BE49-F238E27FC236}">
                      <a16:creationId xmlns:a16="http://schemas.microsoft.com/office/drawing/2014/main" id="{6F870E21-98AF-4179-3D3C-FBB13FE410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3543"/>
                  <a:ext cx="168" cy="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39" name="Line 39">
                  <a:extLst>
                    <a:ext uri="{FF2B5EF4-FFF2-40B4-BE49-F238E27FC236}">
                      <a16:creationId xmlns:a16="http://schemas.microsoft.com/office/drawing/2014/main" id="{634B9B39-90F1-AB2F-BC19-E7590BFD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3679"/>
                  <a:ext cx="168" cy="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  <p:sp>
              <p:nvSpPr>
                <p:cNvPr id="40" name="Line 40">
                  <a:extLst>
                    <a:ext uri="{FF2B5EF4-FFF2-40B4-BE49-F238E27FC236}">
                      <a16:creationId xmlns:a16="http://schemas.microsoft.com/office/drawing/2014/main" id="{84FA8908-0373-9CFC-862E-B6EADF256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48" y="3815"/>
                  <a:ext cx="168" cy="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 sz="1632"/>
                </a:p>
              </p:txBody>
            </p:sp>
          </p:grpSp>
          <p:sp>
            <p:nvSpPr>
              <p:cNvPr id="33" name="Text Box 41">
                <a:extLst>
                  <a:ext uri="{FF2B5EF4-FFF2-40B4-BE49-F238E27FC236}">
                    <a16:creationId xmlns:a16="http://schemas.microsoft.com/office/drawing/2014/main" id="{A8438A5B-15C9-2AF2-43C8-E24FFE0A2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2847" y="2959632"/>
                <a:ext cx="422143" cy="27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1181" dirty="0"/>
                  <a:t>200</a:t>
                </a:r>
              </a:p>
            </p:txBody>
          </p:sp>
          <p:sp>
            <p:nvSpPr>
              <p:cNvPr id="34" name="Text Box 42">
                <a:extLst>
                  <a:ext uri="{FF2B5EF4-FFF2-40B4-BE49-F238E27FC236}">
                    <a16:creationId xmlns:a16="http://schemas.microsoft.com/office/drawing/2014/main" id="{579D73FB-2875-FE60-6067-0D5B9F880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5546" y="3295517"/>
                <a:ext cx="5664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s-ES" sz="1181" dirty="0"/>
                  <a:t>199</a:t>
                </a:r>
              </a:p>
            </p:txBody>
          </p:sp>
          <p:sp>
            <p:nvSpPr>
              <p:cNvPr id="35" name="AutoShape 43">
                <a:extLst>
                  <a:ext uri="{FF2B5EF4-FFF2-40B4-BE49-F238E27FC236}">
                    <a16:creationId xmlns:a16="http://schemas.microsoft.com/office/drawing/2014/main" id="{550BE040-FF04-D322-7D4D-F173D51CA7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81348" y="1784350"/>
                <a:ext cx="958603" cy="420514"/>
              </a:xfrm>
              <a:prstGeom prst="borderCallout3">
                <a:avLst>
                  <a:gd name="adj1" fmla="val 18750"/>
                  <a:gd name="adj2" fmla="val 106167"/>
                  <a:gd name="adj3" fmla="val 18750"/>
                  <a:gd name="adj4" fmla="val 129560"/>
                  <a:gd name="adj5" fmla="val 113019"/>
                  <a:gd name="adj6" fmla="val 129560"/>
                  <a:gd name="adj7" fmla="val 313193"/>
                  <a:gd name="adj8" fmla="val 43411"/>
                </a:avLst>
              </a:prstGeom>
              <a:solidFill>
                <a:srgbClr val="66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s-ES" sz="984" dirty="0">
                    <a:solidFill>
                      <a:srgbClr val="000000"/>
                    </a:solidFill>
                  </a:rPr>
                  <a:t>Documento más nuevo</a:t>
                </a:r>
              </a:p>
            </p:txBody>
          </p:sp>
        </p:grpSp>
        <p:sp>
          <p:nvSpPr>
            <p:cNvPr id="21" name="AutoShape 44">
              <a:extLst>
                <a:ext uri="{FF2B5EF4-FFF2-40B4-BE49-F238E27FC236}">
                  <a16:creationId xmlns:a16="http://schemas.microsoft.com/office/drawing/2014/main" id="{05748D4C-5DAB-3187-388E-E8EB7AE253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67744" y="5589240"/>
              <a:ext cx="1005558" cy="395634"/>
            </a:xfrm>
            <a:prstGeom prst="borderCallout3">
              <a:avLst>
                <a:gd name="adj1" fmla="val 18750"/>
                <a:gd name="adj2" fmla="val 105120"/>
                <a:gd name="adj3" fmla="val 18750"/>
                <a:gd name="adj4" fmla="val 113338"/>
                <a:gd name="adj5" fmla="val -42972"/>
                <a:gd name="adj6" fmla="val 113338"/>
                <a:gd name="adj7" fmla="val -419172"/>
                <a:gd name="adj8" fmla="val 81303"/>
              </a:avLst>
            </a:prstGeom>
            <a:solidFill>
              <a:srgbClr val="66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84">
                  <a:solidFill>
                    <a:srgbClr val="000000"/>
                  </a:solidFill>
                </a:rPr>
                <a:t>Documento más Antiguo</a:t>
              </a:r>
            </a:p>
          </p:txBody>
        </p:sp>
        <p:sp>
          <p:nvSpPr>
            <p:cNvPr id="22" name="109 Flecha a la derecha con bandas">
              <a:extLst>
                <a:ext uri="{FF2B5EF4-FFF2-40B4-BE49-F238E27FC236}">
                  <a16:creationId xmlns:a16="http://schemas.microsoft.com/office/drawing/2014/main" id="{BE717EDF-BF09-8E8C-E82B-32ABBDC468EF}"/>
                </a:ext>
              </a:extLst>
            </p:cNvPr>
            <p:cNvSpPr/>
            <p:nvPr/>
          </p:nvSpPr>
          <p:spPr bwMode="auto">
            <a:xfrm rot="20273800">
              <a:off x="4716016" y="3717032"/>
              <a:ext cx="536575" cy="338139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 sz="1632"/>
            </a:p>
          </p:txBody>
        </p:sp>
      </p:grpSp>
      <p:sp>
        <p:nvSpPr>
          <p:cNvPr id="112" name="Text Box 104">
            <a:extLst>
              <a:ext uri="{FF2B5EF4-FFF2-40B4-BE49-F238E27FC236}">
                <a16:creationId xmlns:a16="http://schemas.microsoft.com/office/drawing/2014/main" id="{41283D17-198D-D223-B6EF-30087BA6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46" y="3721034"/>
            <a:ext cx="34825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1600" u="none" dirty="0">
                <a:latin typeface="+mn-lt"/>
              </a:rPr>
              <a:t>EXPEDIENTES DE UN MISMO ASUNTO. SE DEBEN FOLIAR CADA UNA DE SUS CARPETAS CONSECUTIVAMENTE HASTA EL ÚLTIMO VOLUMEN.</a:t>
            </a:r>
          </a:p>
        </p:txBody>
      </p:sp>
      <p:sp>
        <p:nvSpPr>
          <p:cNvPr id="113" name="Text Box 104">
            <a:extLst>
              <a:ext uri="{FF2B5EF4-FFF2-40B4-BE49-F238E27FC236}">
                <a16:creationId xmlns:a16="http://schemas.microsoft.com/office/drawing/2014/main" id="{E3EBC495-66F8-6635-105A-EF642BDA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118" y="2119165"/>
            <a:ext cx="1865977" cy="3385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1600" u="none" dirty="0">
                <a:solidFill>
                  <a:srgbClr val="0070C0"/>
                </a:solidFill>
                <a:latin typeface="+mn-lt"/>
              </a:rPr>
              <a:t>Ejemplo: Contratos</a:t>
            </a:r>
          </a:p>
        </p:txBody>
      </p:sp>
    </p:spTree>
    <p:extLst>
      <p:ext uri="{BB962C8B-B14F-4D97-AF65-F5344CB8AC3E}">
        <p14:creationId xmlns:p14="http://schemas.microsoft.com/office/powerpoint/2010/main" val="29068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utoUpdateAnimBg="0"/>
      <p:bldP spid="112" grpId="0" autoUpdateAnimBg="0"/>
      <p:bldP spid="11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2 Llamada rectangular redondeada">
            <a:extLst>
              <a:ext uri="{FF2B5EF4-FFF2-40B4-BE49-F238E27FC236}">
                <a16:creationId xmlns:a16="http://schemas.microsoft.com/office/drawing/2014/main" id="{8F31A898-95C1-9318-8BD2-6669ED036EDA}"/>
              </a:ext>
            </a:extLst>
          </p:cNvPr>
          <p:cNvSpPr/>
          <p:nvPr/>
        </p:nvSpPr>
        <p:spPr>
          <a:xfrm>
            <a:off x="3065873" y="482405"/>
            <a:ext cx="5900056" cy="566996"/>
          </a:xfrm>
          <a:prstGeom prst="wedgeRoundRectCallout">
            <a:avLst>
              <a:gd name="adj1" fmla="val 2637"/>
              <a:gd name="adj2" fmla="val 150901"/>
              <a:gd name="adj3" fmla="val 16667"/>
            </a:avLst>
          </a:prstGeom>
          <a:solidFill>
            <a:srgbClr val="7CA8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307"/>
              </a:lnSpc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Como se folia un expediente simple?</a:t>
            </a:r>
          </a:p>
        </p:txBody>
      </p:sp>
      <p:sp>
        <p:nvSpPr>
          <p:cNvPr id="3" name="Text Box 104">
            <a:extLst>
              <a:ext uri="{FF2B5EF4-FFF2-40B4-BE49-F238E27FC236}">
                <a16:creationId xmlns:a16="http://schemas.microsoft.com/office/drawing/2014/main" id="{4788708F-AAF3-A38D-65B7-FD039E76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17" y="2258008"/>
            <a:ext cx="35003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1600" u="none" dirty="0">
                <a:latin typeface="+mn-lt"/>
              </a:rPr>
              <a:t>EXPEDIENTES CON CONTENIDO HOMOGENEO, SE FOLIA CADA CARPETA INDIVIDUALMENTE, SON EXPEDIENTES QUE AGRUPAN VIGENCIAS COMPLETAS.</a:t>
            </a:r>
          </a:p>
          <a:p>
            <a:pPr algn="just">
              <a:defRPr/>
            </a:pPr>
            <a:endParaRPr lang="es-ES" sz="1600" u="none" dirty="0">
              <a:latin typeface="+mn-lt"/>
            </a:endParaRPr>
          </a:p>
          <a:p>
            <a:pPr algn="just">
              <a:defRPr/>
            </a:pPr>
            <a:r>
              <a:rPr lang="es-ES" sz="1600" u="none" dirty="0">
                <a:latin typeface="+mn-lt"/>
              </a:rPr>
              <a:t>Ejemplo: CIRCULARES, RESOLUCIONES, DECRETOS, ETC. </a:t>
            </a:r>
          </a:p>
        </p:txBody>
      </p:sp>
      <p:grpSp>
        <p:nvGrpSpPr>
          <p:cNvPr id="4" name="201 Grupo">
            <a:extLst>
              <a:ext uri="{FF2B5EF4-FFF2-40B4-BE49-F238E27FC236}">
                <a16:creationId xmlns:a16="http://schemas.microsoft.com/office/drawing/2014/main" id="{2F996301-BEC2-59EC-6F6A-B6FF09F5E070}"/>
              </a:ext>
            </a:extLst>
          </p:cNvPr>
          <p:cNvGrpSpPr/>
          <p:nvPr/>
        </p:nvGrpSpPr>
        <p:grpSpPr>
          <a:xfrm>
            <a:off x="4299648" y="2089979"/>
            <a:ext cx="5329726" cy="4449212"/>
            <a:chOff x="2255838" y="1717720"/>
            <a:chExt cx="5414962" cy="4520366"/>
          </a:xfrm>
        </p:grpSpPr>
        <p:grpSp>
          <p:nvGrpSpPr>
            <p:cNvPr id="5" name="111 Grupo">
              <a:extLst>
                <a:ext uri="{FF2B5EF4-FFF2-40B4-BE49-F238E27FC236}">
                  <a16:creationId xmlns:a16="http://schemas.microsoft.com/office/drawing/2014/main" id="{80F62597-E7DB-7225-2D11-AB9A924EE5DC}"/>
                </a:ext>
              </a:extLst>
            </p:cNvPr>
            <p:cNvGrpSpPr/>
            <p:nvPr/>
          </p:nvGrpSpPr>
          <p:grpSpPr>
            <a:xfrm>
              <a:off x="2255838" y="1784350"/>
              <a:ext cx="5414962" cy="4453736"/>
              <a:chOff x="2255838" y="1784350"/>
              <a:chExt cx="5414962" cy="4453736"/>
            </a:xfrm>
          </p:grpSpPr>
          <p:sp>
            <p:nvSpPr>
              <p:cNvPr id="7" name="Text Box 99">
                <a:extLst>
                  <a:ext uri="{FF2B5EF4-FFF2-40B4-BE49-F238E27FC236}">
                    <a16:creationId xmlns:a16="http://schemas.microsoft.com/office/drawing/2014/main" id="{E94E6078-DD1E-3087-2DFF-AE0ED40DA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3245" y="5961087"/>
                <a:ext cx="101485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18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CARPETAS</a:t>
                </a:r>
              </a:p>
            </p:txBody>
          </p: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810731C7-9B36-0E40-52C5-61BB68152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838" y="2844800"/>
                <a:ext cx="779672" cy="2397125"/>
                <a:chOff x="3673" y="2928"/>
                <a:chExt cx="306" cy="987"/>
              </a:xfrm>
              <a:solidFill>
                <a:srgbClr val="FFCC66"/>
              </a:solidFill>
            </p:grpSpPr>
            <p:sp>
              <p:nvSpPr>
                <p:cNvPr id="103" name="Freeform 10">
                  <a:extLst>
                    <a:ext uri="{FF2B5EF4-FFF2-40B4-BE49-F238E27FC236}">
                      <a16:creationId xmlns:a16="http://schemas.microsoft.com/office/drawing/2014/main" id="{DC6D2622-1DD2-A0C1-2810-6B513E8B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3" y="2928"/>
                  <a:ext cx="306" cy="987"/>
                </a:xfrm>
                <a:custGeom>
                  <a:avLst/>
                  <a:gdLst>
                    <a:gd name="T0" fmla="*/ 0 w 306"/>
                    <a:gd name="T1" fmla="*/ 198 h 987"/>
                    <a:gd name="T2" fmla="*/ 0 w 306"/>
                    <a:gd name="T3" fmla="*/ 987 h 987"/>
                    <a:gd name="T4" fmla="*/ 306 w 306"/>
                    <a:gd name="T5" fmla="*/ 786 h 987"/>
                    <a:gd name="T6" fmla="*/ 306 w 306"/>
                    <a:gd name="T7" fmla="*/ 0 h 987"/>
                    <a:gd name="T8" fmla="*/ 0 w 306"/>
                    <a:gd name="T9" fmla="*/ 198 h 9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987"/>
                    <a:gd name="T17" fmla="*/ 306 w 306"/>
                    <a:gd name="T18" fmla="*/ 987 h 9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987">
                      <a:moveTo>
                        <a:pt x="0" y="198"/>
                      </a:moveTo>
                      <a:lnTo>
                        <a:pt x="0" y="987"/>
                      </a:lnTo>
                      <a:lnTo>
                        <a:pt x="306" y="786"/>
                      </a:lnTo>
                      <a:lnTo>
                        <a:pt x="306" y="0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  <p:sp>
              <p:nvSpPr>
                <p:cNvPr id="104" name="Freeform 11">
                  <a:extLst>
                    <a:ext uri="{FF2B5EF4-FFF2-40B4-BE49-F238E27FC236}">
                      <a16:creationId xmlns:a16="http://schemas.microsoft.com/office/drawing/2014/main" id="{0CF5047C-0762-E819-54BB-EF06122B3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3" y="2928"/>
                  <a:ext cx="306" cy="987"/>
                </a:xfrm>
                <a:custGeom>
                  <a:avLst/>
                  <a:gdLst>
                    <a:gd name="T0" fmla="*/ 0 w 306"/>
                    <a:gd name="T1" fmla="*/ 198 h 987"/>
                    <a:gd name="T2" fmla="*/ 0 w 306"/>
                    <a:gd name="T3" fmla="*/ 987 h 987"/>
                    <a:gd name="T4" fmla="*/ 306 w 306"/>
                    <a:gd name="T5" fmla="*/ 786 h 987"/>
                    <a:gd name="T6" fmla="*/ 306 w 306"/>
                    <a:gd name="T7" fmla="*/ 0 h 987"/>
                    <a:gd name="T8" fmla="*/ 0 w 306"/>
                    <a:gd name="T9" fmla="*/ 198 h 9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987"/>
                    <a:gd name="T17" fmla="*/ 306 w 306"/>
                    <a:gd name="T18" fmla="*/ 987 h 9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987">
                      <a:moveTo>
                        <a:pt x="0" y="198"/>
                      </a:moveTo>
                      <a:lnTo>
                        <a:pt x="0" y="987"/>
                      </a:lnTo>
                      <a:lnTo>
                        <a:pt x="306" y="786"/>
                      </a:lnTo>
                      <a:lnTo>
                        <a:pt x="306" y="0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</p:grpSp>
          <p:sp>
            <p:nvSpPr>
              <p:cNvPr id="10" name="Text Box 102">
                <a:extLst>
                  <a:ext uri="{FF2B5EF4-FFF2-40B4-BE49-F238E27FC236}">
                    <a16:creationId xmlns:a16="http://schemas.microsoft.com/office/drawing/2014/main" id="{106A115B-5035-AE7D-54F7-FA4A0465B4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886" y="4960938"/>
                <a:ext cx="64953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984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TOMO  1</a:t>
                </a:r>
              </a:p>
            </p:txBody>
          </p:sp>
          <p:sp>
            <p:nvSpPr>
              <p:cNvPr id="11" name="AutoShape 103">
                <a:extLst>
                  <a:ext uri="{FF2B5EF4-FFF2-40B4-BE49-F238E27FC236}">
                    <a16:creationId xmlns:a16="http://schemas.microsoft.com/office/drawing/2014/main" id="{5C965A31-E450-E66B-89D3-C945D495FA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510535" y="2814215"/>
                <a:ext cx="958850" cy="5356773"/>
              </a:xfrm>
              <a:prstGeom prst="leftBrace">
                <a:avLst>
                  <a:gd name="adj1" fmla="val 52594"/>
                  <a:gd name="adj2" fmla="val 4931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181"/>
              </a:p>
            </p:txBody>
          </p:sp>
          <p:grpSp>
            <p:nvGrpSpPr>
              <p:cNvPr id="12" name="110 Grupo">
                <a:extLst>
                  <a:ext uri="{FF2B5EF4-FFF2-40B4-BE49-F238E27FC236}">
                    <a16:creationId xmlns:a16="http://schemas.microsoft.com/office/drawing/2014/main" id="{C35B4D2B-B181-DB52-7AE9-762BA7D0D656}"/>
                  </a:ext>
                </a:extLst>
              </p:cNvPr>
              <p:cNvGrpSpPr/>
              <p:nvPr/>
            </p:nvGrpSpPr>
            <p:grpSpPr>
              <a:xfrm>
                <a:off x="5407025" y="2298436"/>
                <a:ext cx="2263775" cy="2577803"/>
                <a:chOff x="5407025" y="2298436"/>
                <a:chExt cx="2263775" cy="2577803"/>
              </a:xfrm>
            </p:grpSpPr>
            <p:sp>
              <p:nvSpPr>
                <p:cNvPr id="51" name="Rectangle 47">
                  <a:extLst>
                    <a:ext uri="{FF2B5EF4-FFF2-40B4-BE49-F238E27FC236}">
                      <a16:creationId xmlns:a16="http://schemas.microsoft.com/office/drawing/2014/main" id="{8CB668E8-6405-F1E4-733B-AC3E95560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688" y="2298700"/>
                  <a:ext cx="1281112" cy="2020888"/>
                </a:xfrm>
                <a:prstGeom prst="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 sz="1181"/>
                </a:p>
              </p:txBody>
            </p:sp>
            <p:sp>
              <p:nvSpPr>
                <p:cNvPr id="52" name="Rectangle 48">
                  <a:extLst>
                    <a:ext uri="{FF2B5EF4-FFF2-40B4-BE49-F238E27FC236}">
                      <a16:creationId xmlns:a16="http://schemas.microsoft.com/office/drawing/2014/main" id="{B69EC49A-C077-ADDE-2FA7-CDF16F9A4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9041" y="2298436"/>
                  <a:ext cx="1281759" cy="2021457"/>
                </a:xfrm>
                <a:prstGeom prst="rect">
                  <a:avLst/>
                </a:prstGeom>
                <a:solidFill>
                  <a:srgbClr val="FFCC66"/>
                </a:solidFill>
                <a:ln w="635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sz="1181"/>
                </a:p>
              </p:txBody>
            </p:sp>
            <p:grpSp>
              <p:nvGrpSpPr>
                <p:cNvPr id="53" name="Group 49">
                  <a:extLst>
                    <a:ext uri="{FF2B5EF4-FFF2-40B4-BE49-F238E27FC236}">
                      <a16:creationId xmlns:a16="http://schemas.microsoft.com/office/drawing/2014/main" id="{826D815A-32FB-9888-628A-7B25FC2B7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07025" y="2392049"/>
                  <a:ext cx="822153" cy="2442717"/>
                  <a:chOff x="3673" y="2928"/>
                  <a:chExt cx="306" cy="987"/>
                </a:xfrm>
                <a:solidFill>
                  <a:srgbClr val="FFCC66"/>
                </a:solidFill>
              </p:grpSpPr>
              <p:sp>
                <p:nvSpPr>
                  <p:cNvPr id="101" name="Freeform 50">
                    <a:extLst>
                      <a:ext uri="{FF2B5EF4-FFF2-40B4-BE49-F238E27FC236}">
                        <a16:creationId xmlns:a16="http://schemas.microsoft.com/office/drawing/2014/main" id="{462AEEB6-C9E8-C312-A9C0-71F1C6966A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3" y="2928"/>
                    <a:ext cx="306" cy="987"/>
                  </a:xfrm>
                  <a:custGeom>
                    <a:avLst/>
                    <a:gdLst>
                      <a:gd name="T0" fmla="*/ 0 w 306"/>
                      <a:gd name="T1" fmla="*/ 198 h 987"/>
                      <a:gd name="T2" fmla="*/ 0 w 306"/>
                      <a:gd name="T3" fmla="*/ 987 h 987"/>
                      <a:gd name="T4" fmla="*/ 306 w 306"/>
                      <a:gd name="T5" fmla="*/ 786 h 987"/>
                      <a:gd name="T6" fmla="*/ 306 w 306"/>
                      <a:gd name="T7" fmla="*/ 0 h 987"/>
                      <a:gd name="T8" fmla="*/ 0 w 306"/>
                      <a:gd name="T9" fmla="*/ 198 h 9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987"/>
                      <a:gd name="T17" fmla="*/ 306 w 306"/>
                      <a:gd name="T18" fmla="*/ 987 h 9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987">
                        <a:moveTo>
                          <a:pt x="0" y="198"/>
                        </a:moveTo>
                        <a:lnTo>
                          <a:pt x="0" y="987"/>
                        </a:lnTo>
                        <a:lnTo>
                          <a:pt x="306" y="786"/>
                        </a:lnTo>
                        <a:lnTo>
                          <a:pt x="306" y="0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1181"/>
                  </a:p>
                </p:txBody>
              </p:sp>
              <p:sp>
                <p:nvSpPr>
                  <p:cNvPr id="102" name="Freeform 51">
                    <a:extLst>
                      <a:ext uri="{FF2B5EF4-FFF2-40B4-BE49-F238E27FC236}">
                        <a16:creationId xmlns:a16="http://schemas.microsoft.com/office/drawing/2014/main" id="{59C50A5B-3CC6-BC0F-70A7-3CAB3687CC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3" y="2928"/>
                    <a:ext cx="306" cy="987"/>
                  </a:xfrm>
                  <a:custGeom>
                    <a:avLst/>
                    <a:gdLst>
                      <a:gd name="T0" fmla="*/ 0 w 306"/>
                      <a:gd name="T1" fmla="*/ 198 h 987"/>
                      <a:gd name="T2" fmla="*/ 0 w 306"/>
                      <a:gd name="T3" fmla="*/ 987 h 987"/>
                      <a:gd name="T4" fmla="*/ 306 w 306"/>
                      <a:gd name="T5" fmla="*/ 786 h 987"/>
                      <a:gd name="T6" fmla="*/ 306 w 306"/>
                      <a:gd name="T7" fmla="*/ 0 h 987"/>
                      <a:gd name="T8" fmla="*/ 0 w 306"/>
                      <a:gd name="T9" fmla="*/ 198 h 9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987"/>
                      <a:gd name="T17" fmla="*/ 306 w 306"/>
                      <a:gd name="T18" fmla="*/ 987 h 9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987">
                        <a:moveTo>
                          <a:pt x="0" y="198"/>
                        </a:moveTo>
                        <a:lnTo>
                          <a:pt x="0" y="987"/>
                        </a:lnTo>
                        <a:lnTo>
                          <a:pt x="306" y="786"/>
                        </a:lnTo>
                        <a:lnTo>
                          <a:pt x="306" y="0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grp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1181"/>
                  </a:p>
                </p:txBody>
              </p:sp>
            </p:grpSp>
            <p:sp>
              <p:nvSpPr>
                <p:cNvPr id="54" name="Rectangle 52">
                  <a:extLst>
                    <a:ext uri="{FF2B5EF4-FFF2-40B4-BE49-F238E27FC236}">
                      <a16:creationId xmlns:a16="http://schemas.microsoft.com/office/drawing/2014/main" id="{4219DB7E-7425-255E-3678-DA6D9F8DC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5459" y="2541244"/>
                  <a:ext cx="65" cy="184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endParaRPr lang="es-ES" sz="1181"/>
                </a:p>
              </p:txBody>
            </p:sp>
            <p:sp>
              <p:nvSpPr>
                <p:cNvPr id="55" name="Rectangle 53">
                  <a:extLst>
                    <a:ext uri="{FF2B5EF4-FFF2-40B4-BE49-F238E27FC236}">
                      <a16:creationId xmlns:a16="http://schemas.microsoft.com/office/drawing/2014/main" id="{2A335824-0D80-0DB2-6E9B-454969E7D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8776" y="2896682"/>
                  <a:ext cx="65" cy="1846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endParaRPr lang="es-ES" sz="1181"/>
                </a:p>
              </p:txBody>
            </p:sp>
            <p:grpSp>
              <p:nvGrpSpPr>
                <p:cNvPr id="56" name="Group 54">
                  <a:extLst>
                    <a:ext uri="{FF2B5EF4-FFF2-40B4-BE49-F238E27FC236}">
                      <a16:creationId xmlns:a16="http://schemas.microsoft.com/office/drawing/2014/main" id="{F9E00EBF-AFA7-8249-05A4-74F655B63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26323" y="2548558"/>
                  <a:ext cx="1341708" cy="2091667"/>
                  <a:chOff x="3540" y="1523"/>
                  <a:chExt cx="940" cy="1430"/>
                </a:xfrm>
              </p:grpSpPr>
              <p:grpSp>
                <p:nvGrpSpPr>
                  <p:cNvPr id="63" name="Group 55">
                    <a:extLst>
                      <a:ext uri="{FF2B5EF4-FFF2-40B4-BE49-F238E27FC236}">
                        <a16:creationId xmlns:a16="http://schemas.microsoft.com/office/drawing/2014/main" id="{1AC7CD29-1E23-4BCB-5BB1-09EB384564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0" y="1523"/>
                    <a:ext cx="930" cy="1159"/>
                    <a:chOff x="3550" y="1523"/>
                    <a:chExt cx="930" cy="1159"/>
                  </a:xfrm>
                </p:grpSpPr>
                <p:grpSp>
                  <p:nvGrpSpPr>
                    <p:cNvPr id="74" name="Group 56">
                      <a:extLst>
                        <a:ext uri="{FF2B5EF4-FFF2-40B4-BE49-F238E27FC236}">
                          <a16:creationId xmlns:a16="http://schemas.microsoft.com/office/drawing/2014/main" id="{C3E8C597-E2AC-4065-E387-FD61953E08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6" y="1523"/>
                      <a:ext cx="834" cy="1103"/>
                      <a:chOff x="3030" y="2491"/>
                      <a:chExt cx="834" cy="1103"/>
                    </a:xfrm>
                  </p:grpSpPr>
                  <p:grpSp>
                    <p:nvGrpSpPr>
                      <p:cNvPr id="93" name="Group 57">
                        <a:extLst>
                          <a:ext uri="{FF2B5EF4-FFF2-40B4-BE49-F238E27FC236}">
                            <a16:creationId xmlns:a16="http://schemas.microsoft.com/office/drawing/2014/main" id="{413FF1C5-1D9D-5FA9-3CAB-A6532B7E94B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0" y="2491"/>
                        <a:ext cx="834" cy="1103"/>
                        <a:chOff x="4115" y="2996"/>
                        <a:chExt cx="443" cy="652"/>
                      </a:xfrm>
                    </p:grpSpPr>
                    <p:sp>
                      <p:nvSpPr>
                        <p:cNvPr id="99" name="Rectangle 58">
                          <a:extLst>
                            <a:ext uri="{FF2B5EF4-FFF2-40B4-BE49-F238E27FC236}">
                              <a16:creationId xmlns:a16="http://schemas.microsoft.com/office/drawing/2014/main" id="{4E8A50C2-1B5E-888E-DF3D-C340F4788DD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  <p:sp>
                      <p:nvSpPr>
                        <p:cNvPr id="100" name="Rectangle 59">
                          <a:extLst>
                            <a:ext uri="{FF2B5EF4-FFF2-40B4-BE49-F238E27FC236}">
                              <a16:creationId xmlns:a16="http://schemas.microsoft.com/office/drawing/2014/main" id="{5B994A13-78BE-9395-EC9C-D2D4810BAA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15" y="2996"/>
                          <a:ext cx="443" cy="652"/>
                        </a:xfrm>
                        <a:prstGeom prst="rect">
                          <a:avLst/>
                        </a:prstGeom>
                        <a:noFill/>
                        <a:ln w="6350" cap="rnd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sz="1181"/>
                        </a:p>
                      </p:txBody>
                    </p:sp>
                  </p:grpSp>
                  <p:grpSp>
                    <p:nvGrpSpPr>
                      <p:cNvPr id="94" name="Group 60">
                        <a:extLst>
                          <a:ext uri="{FF2B5EF4-FFF2-40B4-BE49-F238E27FC236}">
                            <a16:creationId xmlns:a16="http://schemas.microsoft.com/office/drawing/2014/main" id="{E6BCF0A3-39DB-CACB-C24C-C059A9D37A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6" y="2539"/>
                        <a:ext cx="569" cy="603"/>
                        <a:chOff x="3448" y="3543"/>
                        <a:chExt cx="168" cy="603"/>
                      </a:xfrm>
                    </p:grpSpPr>
                    <p:sp>
                      <p:nvSpPr>
                        <p:cNvPr id="95" name="Line 61">
                          <a:extLst>
                            <a:ext uri="{FF2B5EF4-FFF2-40B4-BE49-F238E27FC236}">
                              <a16:creationId xmlns:a16="http://schemas.microsoft.com/office/drawing/2014/main" id="{E593C70D-0E59-D31D-D1D5-89D79231939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4145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6" name="Line 63">
                          <a:extLst>
                            <a:ext uri="{FF2B5EF4-FFF2-40B4-BE49-F238E27FC236}">
                              <a16:creationId xmlns:a16="http://schemas.microsoft.com/office/drawing/2014/main" id="{3F6C4857-F372-0A95-1945-FE9BD68354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543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7" name="Line 64">
                          <a:extLst>
                            <a:ext uri="{FF2B5EF4-FFF2-40B4-BE49-F238E27FC236}">
                              <a16:creationId xmlns:a16="http://schemas.microsoft.com/office/drawing/2014/main" id="{E76C341A-FA3D-0F46-3F6D-623D3228E27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679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  <p:sp>
                      <p:nvSpPr>
                        <p:cNvPr id="98" name="Line 65">
                          <a:extLst>
                            <a:ext uri="{FF2B5EF4-FFF2-40B4-BE49-F238E27FC236}">
                              <a16:creationId xmlns:a16="http://schemas.microsoft.com/office/drawing/2014/main" id="{78810F3B-09D1-F000-F393-F6771EE3B9F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48" y="3815"/>
                          <a:ext cx="168" cy="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CO" sz="1632"/>
                        </a:p>
                      </p:txBody>
                    </p:sp>
                  </p:grpSp>
                </p:grpSp>
                <p:grpSp>
                  <p:nvGrpSpPr>
                    <p:cNvPr id="75" name="Group 66">
                      <a:extLst>
                        <a:ext uri="{FF2B5EF4-FFF2-40B4-BE49-F238E27FC236}">
                          <a16:creationId xmlns:a16="http://schemas.microsoft.com/office/drawing/2014/main" id="{A8516DB5-CC00-E453-0DFA-7EB40EE718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0" y="1555"/>
                      <a:ext cx="890" cy="1127"/>
                      <a:chOff x="3550" y="1547"/>
                      <a:chExt cx="890" cy="1127"/>
                    </a:xfrm>
                  </p:grpSpPr>
                  <p:grpSp>
                    <p:nvGrpSpPr>
                      <p:cNvPr id="76" name="Group 67">
                        <a:extLst>
                          <a:ext uri="{FF2B5EF4-FFF2-40B4-BE49-F238E27FC236}">
                            <a16:creationId xmlns:a16="http://schemas.microsoft.com/office/drawing/2014/main" id="{6E88B1CF-A7AB-A820-2F77-5542263386E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" y="1547"/>
                        <a:ext cx="834" cy="1103"/>
                        <a:chOff x="3030" y="2491"/>
                        <a:chExt cx="834" cy="1103"/>
                      </a:xfrm>
                    </p:grpSpPr>
                    <p:grpSp>
                      <p:nvGrpSpPr>
                        <p:cNvPr id="85" name="Group 68">
                          <a:extLst>
                            <a:ext uri="{FF2B5EF4-FFF2-40B4-BE49-F238E27FC236}">
                              <a16:creationId xmlns:a16="http://schemas.microsoft.com/office/drawing/2014/main" id="{6522AE7F-35F2-ED97-EBCC-9B3370E2F97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30" y="2491"/>
                          <a:ext cx="834" cy="1103"/>
                          <a:chOff x="4115" y="2996"/>
                          <a:chExt cx="443" cy="652"/>
                        </a:xfrm>
                      </p:grpSpPr>
                      <p:sp>
                        <p:nvSpPr>
                          <p:cNvPr id="91" name="Rectangle 69">
                            <a:extLst>
                              <a:ext uri="{FF2B5EF4-FFF2-40B4-BE49-F238E27FC236}">
                                <a16:creationId xmlns:a16="http://schemas.microsoft.com/office/drawing/2014/main" id="{FA9453E5-268B-EA20-4B0E-00AD18E4E0D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5" y="2996"/>
                            <a:ext cx="443" cy="65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 sz="1181"/>
                          </a:p>
                        </p:txBody>
                      </p:sp>
                      <p:sp>
                        <p:nvSpPr>
                          <p:cNvPr id="92" name="Rectangle 70">
                            <a:extLst>
                              <a:ext uri="{FF2B5EF4-FFF2-40B4-BE49-F238E27FC236}">
                                <a16:creationId xmlns:a16="http://schemas.microsoft.com/office/drawing/2014/main" id="{1DD64E76-276A-A093-C35D-0A06C47DED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5" y="2996"/>
                            <a:ext cx="443" cy="652"/>
                          </a:xfrm>
                          <a:prstGeom prst="rect">
                            <a:avLst/>
                          </a:prstGeom>
                          <a:noFill/>
                          <a:ln w="6350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 sz="1181"/>
                          </a:p>
                        </p:txBody>
                      </p:sp>
                    </p:grpSp>
                    <p:grpSp>
                      <p:nvGrpSpPr>
                        <p:cNvPr id="86" name="Group 71">
                          <a:extLst>
                            <a:ext uri="{FF2B5EF4-FFF2-40B4-BE49-F238E27FC236}">
                              <a16:creationId xmlns:a16="http://schemas.microsoft.com/office/drawing/2014/main" id="{9729DAB2-ACF7-1F88-CB85-87799D1927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66" y="2539"/>
                          <a:ext cx="569" cy="375"/>
                          <a:chOff x="3448" y="3543"/>
                          <a:chExt cx="168" cy="375"/>
                        </a:xfrm>
                      </p:grpSpPr>
                      <p:sp>
                        <p:nvSpPr>
                          <p:cNvPr id="87" name="Line 72">
                            <a:extLst>
                              <a:ext uri="{FF2B5EF4-FFF2-40B4-BE49-F238E27FC236}">
                                <a16:creationId xmlns:a16="http://schemas.microsoft.com/office/drawing/2014/main" id="{2C77F2AA-010D-A30D-7EF8-68EBD7129C8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917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  <p:sp>
                        <p:nvSpPr>
                          <p:cNvPr id="88" name="Line 74">
                            <a:extLst>
                              <a:ext uri="{FF2B5EF4-FFF2-40B4-BE49-F238E27FC236}">
                                <a16:creationId xmlns:a16="http://schemas.microsoft.com/office/drawing/2014/main" id="{D00603CD-5691-98B3-AD13-C29F06E7CF0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543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  <p:sp>
                        <p:nvSpPr>
                          <p:cNvPr id="89" name="Line 75">
                            <a:extLst>
                              <a:ext uri="{FF2B5EF4-FFF2-40B4-BE49-F238E27FC236}">
                                <a16:creationId xmlns:a16="http://schemas.microsoft.com/office/drawing/2014/main" id="{E58FAA2A-4D6D-A31F-38EA-653C1C8A327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679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  <p:sp>
                        <p:nvSpPr>
                          <p:cNvPr id="90" name="Line 76">
                            <a:extLst>
                              <a:ext uri="{FF2B5EF4-FFF2-40B4-BE49-F238E27FC236}">
                                <a16:creationId xmlns:a16="http://schemas.microsoft.com/office/drawing/2014/main" id="{270A7CBB-C79F-BD82-C402-FAE0D266578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815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</p:grpSp>
                  </p:grpSp>
                  <p:grpSp>
                    <p:nvGrpSpPr>
                      <p:cNvPr id="77" name="Group 77">
                        <a:extLst>
                          <a:ext uri="{FF2B5EF4-FFF2-40B4-BE49-F238E27FC236}">
                            <a16:creationId xmlns:a16="http://schemas.microsoft.com/office/drawing/2014/main" id="{9763D299-E7BC-91A9-0979-5BFFE74E9D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0" y="1571"/>
                        <a:ext cx="834" cy="1103"/>
                        <a:chOff x="3030" y="2491"/>
                        <a:chExt cx="834" cy="1103"/>
                      </a:xfrm>
                    </p:grpSpPr>
                    <p:grpSp>
                      <p:nvGrpSpPr>
                        <p:cNvPr id="78" name="Group 78">
                          <a:extLst>
                            <a:ext uri="{FF2B5EF4-FFF2-40B4-BE49-F238E27FC236}">
                              <a16:creationId xmlns:a16="http://schemas.microsoft.com/office/drawing/2014/main" id="{477D7B40-B54E-F26F-F09E-A062E5A1460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30" y="2491"/>
                          <a:ext cx="834" cy="1103"/>
                          <a:chOff x="4115" y="2996"/>
                          <a:chExt cx="443" cy="652"/>
                        </a:xfrm>
                      </p:grpSpPr>
                      <p:sp>
                        <p:nvSpPr>
                          <p:cNvPr id="83" name="Rectangle 79">
                            <a:extLst>
                              <a:ext uri="{FF2B5EF4-FFF2-40B4-BE49-F238E27FC236}">
                                <a16:creationId xmlns:a16="http://schemas.microsoft.com/office/drawing/2014/main" id="{BA133A81-98A4-6EE4-5CD2-50363D593EB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5" y="2996"/>
                            <a:ext cx="443" cy="65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 sz="1181"/>
                          </a:p>
                        </p:txBody>
                      </p:sp>
                      <p:sp>
                        <p:nvSpPr>
                          <p:cNvPr id="84" name="Rectangle 80">
                            <a:extLst>
                              <a:ext uri="{FF2B5EF4-FFF2-40B4-BE49-F238E27FC236}">
                                <a16:creationId xmlns:a16="http://schemas.microsoft.com/office/drawing/2014/main" id="{2C263FCC-3761-BF44-6568-F52E7EBE5A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15" y="2996"/>
                            <a:ext cx="443" cy="652"/>
                          </a:xfrm>
                          <a:prstGeom prst="rect">
                            <a:avLst/>
                          </a:prstGeom>
                          <a:noFill/>
                          <a:ln w="6350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 sz="1181"/>
                          </a:p>
                        </p:txBody>
                      </p:sp>
                    </p:grpSp>
                    <p:grpSp>
                      <p:nvGrpSpPr>
                        <p:cNvPr id="79" name="Group 81">
                          <a:extLst>
                            <a:ext uri="{FF2B5EF4-FFF2-40B4-BE49-F238E27FC236}">
                              <a16:creationId xmlns:a16="http://schemas.microsoft.com/office/drawing/2014/main" id="{51AB17BD-EB64-CE1E-FCA4-1161F4ACBBA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71" y="2675"/>
                          <a:ext cx="576" cy="264"/>
                          <a:chOff x="3448" y="3679"/>
                          <a:chExt cx="170" cy="264"/>
                        </a:xfrm>
                      </p:grpSpPr>
                      <p:sp>
                        <p:nvSpPr>
                          <p:cNvPr id="80" name="Line 84">
                            <a:extLst>
                              <a:ext uri="{FF2B5EF4-FFF2-40B4-BE49-F238E27FC236}">
                                <a16:creationId xmlns:a16="http://schemas.microsoft.com/office/drawing/2014/main" id="{4123B910-6107-4425-B6D6-2662A6B5F4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50" y="3942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  <p:sp>
                        <p:nvSpPr>
                          <p:cNvPr id="81" name="Line 85">
                            <a:extLst>
                              <a:ext uri="{FF2B5EF4-FFF2-40B4-BE49-F238E27FC236}">
                                <a16:creationId xmlns:a16="http://schemas.microsoft.com/office/drawing/2014/main" id="{2212E992-EE01-1EFE-8911-DA47D211D59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679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  <p:sp>
                        <p:nvSpPr>
                          <p:cNvPr id="82" name="Line 86">
                            <a:extLst>
                              <a:ext uri="{FF2B5EF4-FFF2-40B4-BE49-F238E27FC236}">
                                <a16:creationId xmlns:a16="http://schemas.microsoft.com/office/drawing/2014/main" id="{09772E77-1952-B7CF-18CF-F7CDC688959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448" y="3815"/>
                            <a:ext cx="168" cy="1"/>
                          </a:xfrm>
                          <a:prstGeom prst="line">
                            <a:avLst/>
                          </a:prstGeom>
                          <a:noFill/>
                          <a:ln w="9525" cap="rnd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CO" sz="1632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4" name="Group 87">
                    <a:extLst>
                      <a:ext uri="{FF2B5EF4-FFF2-40B4-BE49-F238E27FC236}">
                        <a16:creationId xmlns:a16="http://schemas.microsoft.com/office/drawing/2014/main" id="{CF3181BF-8274-F521-C580-7C36C304CD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0" y="1571"/>
                    <a:ext cx="512" cy="1382"/>
                    <a:chOff x="3540" y="1571"/>
                    <a:chExt cx="512" cy="1382"/>
                  </a:xfrm>
                </p:grpSpPr>
                <p:grpSp>
                  <p:nvGrpSpPr>
                    <p:cNvPr id="65" name="Group 88">
                      <a:extLst>
                        <a:ext uri="{FF2B5EF4-FFF2-40B4-BE49-F238E27FC236}">
                          <a16:creationId xmlns:a16="http://schemas.microsoft.com/office/drawing/2014/main" id="{6B3390AB-9B46-AE73-3FE2-D8BD0CDE9B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540" y="1571"/>
                      <a:ext cx="512" cy="1382"/>
                      <a:chOff x="3843" y="2996"/>
                      <a:chExt cx="272" cy="817"/>
                    </a:xfrm>
                  </p:grpSpPr>
                  <p:sp>
                    <p:nvSpPr>
                      <p:cNvPr id="72" name="Freeform 89">
                        <a:extLst>
                          <a:ext uri="{FF2B5EF4-FFF2-40B4-BE49-F238E27FC236}">
                            <a16:creationId xmlns:a16="http://schemas.microsoft.com/office/drawing/2014/main" id="{15EB9F3E-6F29-4B5B-E600-E548B091FD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3" y="2996"/>
                        <a:ext cx="272" cy="817"/>
                      </a:xfrm>
                      <a:custGeom>
                        <a:avLst/>
                        <a:gdLst>
                          <a:gd name="T0" fmla="*/ 0 w 272"/>
                          <a:gd name="T1" fmla="*/ 164 h 817"/>
                          <a:gd name="T2" fmla="*/ 0 w 272"/>
                          <a:gd name="T3" fmla="*/ 817 h 817"/>
                          <a:gd name="T4" fmla="*/ 272 w 272"/>
                          <a:gd name="T5" fmla="*/ 651 h 817"/>
                          <a:gd name="T6" fmla="*/ 272 w 272"/>
                          <a:gd name="T7" fmla="*/ 0 h 817"/>
                          <a:gd name="T8" fmla="*/ 0 w 272"/>
                          <a:gd name="T9" fmla="*/ 164 h 8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2"/>
                          <a:gd name="T16" fmla="*/ 0 h 817"/>
                          <a:gd name="T17" fmla="*/ 272 w 272"/>
                          <a:gd name="T18" fmla="*/ 817 h 8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2" h="817">
                            <a:moveTo>
                              <a:pt x="0" y="164"/>
                            </a:moveTo>
                            <a:lnTo>
                              <a:pt x="0" y="817"/>
                            </a:lnTo>
                            <a:lnTo>
                              <a:pt x="272" y="651"/>
                            </a:lnTo>
                            <a:lnTo>
                              <a:pt x="272" y="0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73" name="Freeform 90">
                        <a:extLst>
                          <a:ext uri="{FF2B5EF4-FFF2-40B4-BE49-F238E27FC236}">
                            <a16:creationId xmlns:a16="http://schemas.microsoft.com/office/drawing/2014/main" id="{102BA012-CF06-DBBF-AD85-AEF4B61C14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3" y="2996"/>
                        <a:ext cx="272" cy="817"/>
                      </a:xfrm>
                      <a:custGeom>
                        <a:avLst/>
                        <a:gdLst>
                          <a:gd name="T0" fmla="*/ 0 w 272"/>
                          <a:gd name="T1" fmla="*/ 164 h 817"/>
                          <a:gd name="T2" fmla="*/ 0 w 272"/>
                          <a:gd name="T3" fmla="*/ 817 h 817"/>
                          <a:gd name="T4" fmla="*/ 272 w 272"/>
                          <a:gd name="T5" fmla="*/ 651 h 817"/>
                          <a:gd name="T6" fmla="*/ 272 w 272"/>
                          <a:gd name="T7" fmla="*/ 0 h 817"/>
                          <a:gd name="T8" fmla="*/ 0 w 272"/>
                          <a:gd name="T9" fmla="*/ 164 h 8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2"/>
                          <a:gd name="T16" fmla="*/ 0 h 817"/>
                          <a:gd name="T17" fmla="*/ 272 w 272"/>
                          <a:gd name="T18" fmla="*/ 817 h 8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2" h="817">
                            <a:moveTo>
                              <a:pt x="0" y="164"/>
                            </a:moveTo>
                            <a:lnTo>
                              <a:pt x="0" y="817"/>
                            </a:lnTo>
                            <a:lnTo>
                              <a:pt x="272" y="651"/>
                            </a:lnTo>
                            <a:lnTo>
                              <a:pt x="272" y="0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noFill/>
                      <a:ln w="635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</p:grpSp>
                <p:grpSp>
                  <p:nvGrpSpPr>
                    <p:cNvPr id="66" name="Group 91">
                      <a:extLst>
                        <a:ext uri="{FF2B5EF4-FFF2-40B4-BE49-F238E27FC236}">
                          <a16:creationId xmlns:a16="http://schemas.microsoft.com/office/drawing/2014/main" id="{A6BCACE8-B483-C066-F0CC-613A812C40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647" y="1854"/>
                      <a:ext cx="306" cy="703"/>
                      <a:chOff x="1504" y="1679"/>
                      <a:chExt cx="184" cy="465"/>
                    </a:xfrm>
                  </p:grpSpPr>
                  <p:sp>
                    <p:nvSpPr>
                      <p:cNvPr id="67" name="Line 92">
                        <a:extLst>
                          <a:ext uri="{FF2B5EF4-FFF2-40B4-BE49-F238E27FC236}">
                            <a16:creationId xmlns:a16="http://schemas.microsoft.com/office/drawing/2014/main" id="{02F8C154-1FA9-B62A-4536-2BC0D2B6EC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04" y="1679"/>
                        <a:ext cx="168" cy="97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68" name="Line 93">
                        <a:extLst>
                          <a:ext uri="{FF2B5EF4-FFF2-40B4-BE49-F238E27FC236}">
                            <a16:creationId xmlns:a16="http://schemas.microsoft.com/office/drawing/2014/main" id="{C3390B37-56D4-3CF9-2F4C-D3C7A4D21D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2" y="1759"/>
                        <a:ext cx="168" cy="97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69" name="Line 94">
                        <a:extLst>
                          <a:ext uri="{FF2B5EF4-FFF2-40B4-BE49-F238E27FC236}">
                            <a16:creationId xmlns:a16="http://schemas.microsoft.com/office/drawing/2014/main" id="{9F76AA5E-5474-9A2A-3099-676D9E5647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20" y="1847"/>
                        <a:ext cx="168" cy="97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70" name="Line 95">
                        <a:extLst>
                          <a:ext uri="{FF2B5EF4-FFF2-40B4-BE49-F238E27FC236}">
                            <a16:creationId xmlns:a16="http://schemas.microsoft.com/office/drawing/2014/main" id="{E62150E6-7E91-73BB-98C5-E62CD4E3228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2" y="1951"/>
                        <a:ext cx="168" cy="97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  <p:sp>
                    <p:nvSpPr>
                      <p:cNvPr id="71" name="Line 96">
                        <a:extLst>
                          <a:ext uri="{FF2B5EF4-FFF2-40B4-BE49-F238E27FC236}">
                            <a16:creationId xmlns:a16="http://schemas.microsoft.com/office/drawing/2014/main" id="{AD34D8C7-FAB6-2D41-3503-B4C102C4FC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2" y="2047"/>
                        <a:ext cx="168" cy="97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chemeClr val="tx1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CO" sz="1632"/>
                      </a:p>
                    </p:txBody>
                  </p:sp>
                </p:grpSp>
              </p:grpSp>
            </p:grpSp>
            <p:sp>
              <p:nvSpPr>
                <p:cNvPr id="57" name="Text Box 97">
                  <a:extLst>
                    <a:ext uri="{FF2B5EF4-FFF2-40B4-BE49-F238E27FC236}">
                      <a16:creationId xmlns:a16="http://schemas.microsoft.com/office/drawing/2014/main" id="{E7AA4029-FAA9-9489-2D98-A1BB9E7E7D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85050" y="2935977"/>
                  <a:ext cx="265794" cy="27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 sz="1181" dirty="0"/>
                    <a:t>2</a:t>
                  </a:r>
                </a:p>
              </p:txBody>
            </p:sp>
            <p:sp>
              <p:nvSpPr>
                <p:cNvPr id="58" name="Text Box 98">
                  <a:extLst>
                    <a:ext uri="{FF2B5EF4-FFF2-40B4-BE49-F238E27FC236}">
                      <a16:creationId xmlns:a16="http://schemas.microsoft.com/office/drawing/2014/main" id="{B3E21AB5-0388-CB64-4EB3-38FE04FEE1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89106" y="2626082"/>
                  <a:ext cx="265794" cy="27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 sz="1181" dirty="0"/>
                    <a:t>3</a:t>
                  </a:r>
                </a:p>
              </p:txBody>
            </p:sp>
            <p:sp>
              <p:nvSpPr>
                <p:cNvPr id="59" name="Text Box 100">
                  <a:extLst>
                    <a:ext uri="{FF2B5EF4-FFF2-40B4-BE49-F238E27FC236}">
                      <a16:creationId xmlns:a16="http://schemas.microsoft.com/office/drawing/2014/main" id="{F925340C-1427-A0D4-08AD-8A3F0DE382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3475" y="4630018"/>
                  <a:ext cx="64953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 sz="984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TOMO  2</a:t>
                  </a:r>
                </a:p>
              </p:txBody>
            </p:sp>
            <p:grpSp>
              <p:nvGrpSpPr>
                <p:cNvPr id="60" name="Group 105">
                  <a:extLst>
                    <a:ext uri="{FF2B5EF4-FFF2-40B4-BE49-F238E27FC236}">
                      <a16:creationId xmlns:a16="http://schemas.microsoft.com/office/drawing/2014/main" id="{A3CDF5F8-7AAB-D55A-76A6-D723A596DA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7188" y="2638094"/>
                  <a:ext cx="763587" cy="1955418"/>
                  <a:chOff x="4932" y="2526"/>
                  <a:chExt cx="481" cy="1092"/>
                </a:xfrm>
              </p:grpSpPr>
              <p:sp>
                <p:nvSpPr>
                  <p:cNvPr id="61" name="Freeform 106">
                    <a:extLst>
                      <a:ext uri="{FF2B5EF4-FFF2-40B4-BE49-F238E27FC236}">
                        <a16:creationId xmlns:a16="http://schemas.microsoft.com/office/drawing/2014/main" id="{65A2C8B2-C640-0CAB-2494-6C56EE29D8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2" y="2526"/>
                    <a:ext cx="481" cy="1092"/>
                  </a:xfrm>
                  <a:custGeom>
                    <a:avLst/>
                    <a:gdLst>
                      <a:gd name="T0" fmla="*/ 0 w 272"/>
                      <a:gd name="T1" fmla="*/ 12742 h 817"/>
                      <a:gd name="T2" fmla="*/ 0 w 272"/>
                      <a:gd name="T3" fmla="*/ 63434 h 817"/>
                      <a:gd name="T4" fmla="*/ 1407358 w 272"/>
                      <a:gd name="T5" fmla="*/ 50511 h 817"/>
                      <a:gd name="T6" fmla="*/ 1407358 w 272"/>
                      <a:gd name="T7" fmla="*/ 0 h 817"/>
                      <a:gd name="T8" fmla="*/ 0 w 272"/>
                      <a:gd name="T9" fmla="*/ 12742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62" name="Freeform 107">
                    <a:extLst>
                      <a:ext uri="{FF2B5EF4-FFF2-40B4-BE49-F238E27FC236}">
                        <a16:creationId xmlns:a16="http://schemas.microsoft.com/office/drawing/2014/main" id="{9AC3101F-FB75-89C4-6C58-20CB9ADF6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2" y="2526"/>
                    <a:ext cx="481" cy="1092"/>
                  </a:xfrm>
                  <a:custGeom>
                    <a:avLst/>
                    <a:gdLst>
                      <a:gd name="T0" fmla="*/ 0 w 272"/>
                      <a:gd name="T1" fmla="*/ 12742 h 817"/>
                      <a:gd name="T2" fmla="*/ 0 w 272"/>
                      <a:gd name="T3" fmla="*/ 63434 h 817"/>
                      <a:gd name="T4" fmla="*/ 1407358 w 272"/>
                      <a:gd name="T5" fmla="*/ 50511 h 817"/>
                      <a:gd name="T6" fmla="*/ 1407358 w 272"/>
                      <a:gd name="T7" fmla="*/ 0 h 817"/>
                      <a:gd name="T8" fmla="*/ 0 w 272"/>
                      <a:gd name="T9" fmla="*/ 12742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</p:grpSp>
          <p:grpSp>
            <p:nvGrpSpPr>
              <p:cNvPr id="13" name="108 Grupo">
                <a:extLst>
                  <a:ext uri="{FF2B5EF4-FFF2-40B4-BE49-F238E27FC236}">
                    <a16:creationId xmlns:a16="http://schemas.microsoft.com/office/drawing/2014/main" id="{0BFCDD27-26CE-B91E-BE75-67D51E258553}"/>
                  </a:ext>
                </a:extLst>
              </p:cNvPr>
              <p:cNvGrpSpPr/>
              <p:nvPr/>
            </p:nvGrpSpPr>
            <p:grpSpPr>
              <a:xfrm>
                <a:off x="2429098" y="1784350"/>
                <a:ext cx="2168302" cy="3209847"/>
                <a:chOff x="2429098" y="1784350"/>
                <a:chExt cx="2168302" cy="3209847"/>
              </a:xfrm>
            </p:grpSpPr>
            <p:grpSp>
              <p:nvGrpSpPr>
                <p:cNvPr id="16" name="Group 6">
                  <a:extLst>
                    <a:ext uri="{FF2B5EF4-FFF2-40B4-BE49-F238E27FC236}">
                      <a16:creationId xmlns:a16="http://schemas.microsoft.com/office/drawing/2014/main" id="{DE18DC74-F2DA-453D-4B0C-03D8CB8888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2030" y="2844800"/>
                  <a:ext cx="1215370" cy="1984246"/>
                  <a:chOff x="4115" y="2928"/>
                  <a:chExt cx="477" cy="817"/>
                </a:xfrm>
                <a:solidFill>
                  <a:srgbClr val="FFCC66"/>
                </a:solidFill>
              </p:grpSpPr>
              <p:sp>
                <p:nvSpPr>
                  <p:cNvPr id="49" name="Rectangle 7">
                    <a:extLst>
                      <a:ext uri="{FF2B5EF4-FFF2-40B4-BE49-F238E27FC236}">
                        <a16:creationId xmlns:a16="http://schemas.microsoft.com/office/drawing/2014/main" id="{4714579D-A12F-0FC6-F2E5-A737B9DEE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2928"/>
                    <a:ext cx="477" cy="81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1181"/>
                  </a:p>
                </p:txBody>
              </p:sp>
              <p:sp>
                <p:nvSpPr>
                  <p:cNvPr id="50" name="Rectangle 8">
                    <a:extLst>
                      <a:ext uri="{FF2B5EF4-FFF2-40B4-BE49-F238E27FC236}">
                        <a16:creationId xmlns:a16="http://schemas.microsoft.com/office/drawing/2014/main" id="{6BE386C7-9885-1220-7A18-6DEB778349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2928"/>
                    <a:ext cx="477" cy="817"/>
                  </a:xfrm>
                  <a:prstGeom prst="rect">
                    <a:avLst/>
                  </a:prstGeom>
                  <a:grpFill/>
                  <a:ln w="635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s-ES" sz="1181"/>
                  </a:p>
                </p:txBody>
              </p:sp>
            </p:grpSp>
            <p:grpSp>
              <p:nvGrpSpPr>
                <p:cNvPr id="17" name="Group 12">
                  <a:extLst>
                    <a:ext uri="{FF2B5EF4-FFF2-40B4-BE49-F238E27FC236}">
                      <a16:creationId xmlns:a16="http://schemas.microsoft.com/office/drawing/2014/main" id="{F54BCBF8-02C1-9CA3-EA66-3ECF69F644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9098" y="3009951"/>
                  <a:ext cx="693041" cy="1984246"/>
                  <a:chOff x="3741" y="2996"/>
                  <a:chExt cx="272" cy="817"/>
                </a:xfrm>
              </p:grpSpPr>
              <p:sp>
                <p:nvSpPr>
                  <p:cNvPr id="47" name="Freeform 13">
                    <a:extLst>
                      <a:ext uri="{FF2B5EF4-FFF2-40B4-BE49-F238E27FC236}">
                        <a16:creationId xmlns:a16="http://schemas.microsoft.com/office/drawing/2014/main" id="{F74E2DF5-052F-6A82-BE31-41BA72DD3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1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48" name="Freeform 14">
                    <a:extLst>
                      <a:ext uri="{FF2B5EF4-FFF2-40B4-BE49-F238E27FC236}">
                        <a16:creationId xmlns:a16="http://schemas.microsoft.com/office/drawing/2014/main" id="{AF1506A0-557F-F010-1439-460644294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1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FEDD8733-7F12-1952-585F-797164110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5728" y="3009951"/>
                  <a:ext cx="693041" cy="1984246"/>
                  <a:chOff x="3775" y="2996"/>
                  <a:chExt cx="272" cy="817"/>
                </a:xfrm>
              </p:grpSpPr>
              <p:sp>
                <p:nvSpPr>
                  <p:cNvPr id="45" name="Freeform 16">
                    <a:extLst>
                      <a:ext uri="{FF2B5EF4-FFF2-40B4-BE49-F238E27FC236}">
                        <a16:creationId xmlns:a16="http://schemas.microsoft.com/office/drawing/2014/main" id="{DEED2F3B-21C2-6353-21CC-7197F46009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5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46" name="Freeform 17">
                    <a:extLst>
                      <a:ext uri="{FF2B5EF4-FFF2-40B4-BE49-F238E27FC236}">
                        <a16:creationId xmlns:a16="http://schemas.microsoft.com/office/drawing/2014/main" id="{7C3D9946-203F-CFDF-8AFA-7F24B269FA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5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49D9AA8-9A32-329C-C577-F299D6804D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2359" y="3009951"/>
                  <a:ext cx="693041" cy="1984246"/>
                  <a:chOff x="3809" y="2996"/>
                  <a:chExt cx="272" cy="817"/>
                </a:xfrm>
              </p:grpSpPr>
              <p:sp>
                <p:nvSpPr>
                  <p:cNvPr id="43" name="Freeform 19">
                    <a:extLst>
                      <a:ext uri="{FF2B5EF4-FFF2-40B4-BE49-F238E27FC236}">
                        <a16:creationId xmlns:a16="http://schemas.microsoft.com/office/drawing/2014/main" id="{6E3C0634-687D-4CB1-3AB5-7A9DFAA1A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9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44" name="Freeform 20">
                    <a:extLst>
                      <a:ext uri="{FF2B5EF4-FFF2-40B4-BE49-F238E27FC236}">
                        <a16:creationId xmlns:a16="http://schemas.microsoft.com/office/drawing/2014/main" id="{95FA612A-49A9-0061-14A9-C8B9813DA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09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grpSp>
              <p:nvGrpSpPr>
                <p:cNvPr id="20" name="Group 21">
                  <a:extLst>
                    <a:ext uri="{FF2B5EF4-FFF2-40B4-BE49-F238E27FC236}">
                      <a16:creationId xmlns:a16="http://schemas.microsoft.com/office/drawing/2014/main" id="{742A11F5-AECB-CD21-9B33-64FD1EEB4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2030" y="3009951"/>
                  <a:ext cx="1128740" cy="1583511"/>
                  <a:chOff x="4115" y="2996"/>
                  <a:chExt cx="443" cy="652"/>
                </a:xfrm>
              </p:grpSpPr>
              <p:sp>
                <p:nvSpPr>
                  <p:cNvPr id="41" name="Rectangle 22">
                    <a:extLst>
                      <a:ext uri="{FF2B5EF4-FFF2-40B4-BE49-F238E27FC236}">
                        <a16:creationId xmlns:a16="http://schemas.microsoft.com/office/drawing/2014/main" id="{559EE0FB-06B4-0D77-75DA-E25738E897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2996"/>
                    <a:ext cx="443" cy="6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sz="1181"/>
                  </a:p>
                </p:txBody>
              </p:sp>
              <p:sp>
                <p:nvSpPr>
                  <p:cNvPr id="42" name="Rectangle 23">
                    <a:extLst>
                      <a:ext uri="{FF2B5EF4-FFF2-40B4-BE49-F238E27FC236}">
                        <a16:creationId xmlns:a16="http://schemas.microsoft.com/office/drawing/2014/main" id="{9A2307F1-6E2F-D895-93FD-A2D599D4DE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2996"/>
                    <a:ext cx="443" cy="652"/>
                  </a:xfrm>
                  <a:prstGeom prst="rect">
                    <a:avLst/>
                  </a:prstGeom>
                  <a:noFill/>
                  <a:ln w="635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sz="1181"/>
                  </a:p>
                </p:txBody>
              </p:sp>
            </p:grp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id="{446FC32C-FCF6-C53A-3CEF-E12B62829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4633" y="3082812"/>
                  <a:ext cx="65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endParaRPr lang="es-ES" sz="1181"/>
                </a:p>
              </p:txBody>
            </p:sp>
            <p:grpSp>
              <p:nvGrpSpPr>
                <p:cNvPr id="22" name="Group 25">
                  <a:extLst>
                    <a:ext uri="{FF2B5EF4-FFF2-40B4-BE49-F238E27FC236}">
                      <a16:creationId xmlns:a16="http://schemas.microsoft.com/office/drawing/2014/main" id="{91B7579A-66DB-C62C-6B35-184D896CD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259728" y="3009951"/>
                  <a:ext cx="693041" cy="1984246"/>
                  <a:chOff x="3843" y="2996"/>
                  <a:chExt cx="272" cy="817"/>
                </a:xfrm>
              </p:grpSpPr>
              <p:sp>
                <p:nvSpPr>
                  <p:cNvPr id="39" name="Freeform 26">
                    <a:extLst>
                      <a:ext uri="{FF2B5EF4-FFF2-40B4-BE49-F238E27FC236}">
                        <a16:creationId xmlns:a16="http://schemas.microsoft.com/office/drawing/2014/main" id="{8A0282D4-08C8-0E39-6A2E-9243AEC30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3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8A2883A0-0A29-9F28-547A-A8E2514D18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3" y="2996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sp>
              <p:nvSpPr>
                <p:cNvPr id="23" name="Rectangle 28">
                  <a:extLst>
                    <a:ext uri="{FF2B5EF4-FFF2-40B4-BE49-F238E27FC236}">
                      <a16:creationId xmlns:a16="http://schemas.microsoft.com/office/drawing/2014/main" id="{D2466B86-26ED-172A-FC88-F59DD7DC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5044" y="3432545"/>
                  <a:ext cx="65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endParaRPr lang="es-ES" sz="1181"/>
                </a:p>
              </p:txBody>
            </p:sp>
            <p:grpSp>
              <p:nvGrpSpPr>
                <p:cNvPr id="24" name="Group 29">
                  <a:extLst>
                    <a:ext uri="{FF2B5EF4-FFF2-40B4-BE49-F238E27FC236}">
                      <a16:creationId xmlns:a16="http://schemas.microsoft.com/office/drawing/2014/main" id="{1D5DB8B1-74D3-7236-9A9C-4197C51D90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337255" y="3486499"/>
                  <a:ext cx="416278" cy="1011491"/>
                  <a:chOff x="1504" y="1679"/>
                  <a:chExt cx="184" cy="465"/>
                </a:xfrm>
              </p:grpSpPr>
              <p:sp>
                <p:nvSpPr>
                  <p:cNvPr id="34" name="Line 30">
                    <a:extLst>
                      <a:ext uri="{FF2B5EF4-FFF2-40B4-BE49-F238E27FC236}">
                        <a16:creationId xmlns:a16="http://schemas.microsoft.com/office/drawing/2014/main" id="{6D544245-C32E-2DA0-3884-7E6C59E326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04" y="1679"/>
                    <a:ext cx="168" cy="9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5" name="Line 31">
                    <a:extLst>
                      <a:ext uri="{FF2B5EF4-FFF2-40B4-BE49-F238E27FC236}">
                        <a16:creationId xmlns:a16="http://schemas.microsoft.com/office/drawing/2014/main" id="{DC31CD7A-A997-E449-EC85-3E6DA18C45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2" y="1759"/>
                    <a:ext cx="168" cy="9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6" name="Line 32">
                    <a:extLst>
                      <a:ext uri="{FF2B5EF4-FFF2-40B4-BE49-F238E27FC236}">
                        <a16:creationId xmlns:a16="http://schemas.microsoft.com/office/drawing/2014/main" id="{1203B0D2-5E12-F529-E594-70A8BCC543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20" y="1847"/>
                    <a:ext cx="168" cy="9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7" name="Line 33">
                    <a:extLst>
                      <a:ext uri="{FF2B5EF4-FFF2-40B4-BE49-F238E27FC236}">
                        <a16:creationId xmlns:a16="http://schemas.microsoft.com/office/drawing/2014/main" id="{9F7CEAEB-BDD5-DC48-140A-51B2355669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2" y="1951"/>
                    <a:ext cx="168" cy="9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8" name="Line 34">
                    <a:extLst>
                      <a:ext uri="{FF2B5EF4-FFF2-40B4-BE49-F238E27FC236}">
                        <a16:creationId xmlns:a16="http://schemas.microsoft.com/office/drawing/2014/main" id="{66111786-4006-A3AC-E4B0-F649890E0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2" y="2047"/>
                    <a:ext cx="168" cy="97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grpSp>
              <p:nvGrpSpPr>
                <p:cNvPr id="25" name="Group 35">
                  <a:extLst>
                    <a:ext uri="{FF2B5EF4-FFF2-40B4-BE49-F238E27FC236}">
                      <a16:creationId xmlns:a16="http://schemas.microsoft.com/office/drawing/2014/main" id="{5CE4BC6B-73C4-F1B1-7C4E-7792EBDC66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4523" y="3260273"/>
                  <a:ext cx="380080" cy="1185511"/>
                  <a:chOff x="3448" y="3271"/>
                  <a:chExt cx="168" cy="545"/>
                </a:xfrm>
              </p:grpSpPr>
              <p:sp>
                <p:nvSpPr>
                  <p:cNvPr id="29" name="Line 36">
                    <a:extLst>
                      <a:ext uri="{FF2B5EF4-FFF2-40B4-BE49-F238E27FC236}">
                        <a16:creationId xmlns:a16="http://schemas.microsoft.com/office/drawing/2014/main" id="{B0EE7677-42BC-D61E-FEC8-AFD9859914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8" y="3271"/>
                    <a:ext cx="168" cy="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0" name="Line 37">
                    <a:extLst>
                      <a:ext uri="{FF2B5EF4-FFF2-40B4-BE49-F238E27FC236}">
                        <a16:creationId xmlns:a16="http://schemas.microsoft.com/office/drawing/2014/main" id="{A8027631-DE22-7C52-3EAB-81CBFFB03A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8" y="3407"/>
                    <a:ext cx="168" cy="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1" name="Line 38">
                    <a:extLst>
                      <a:ext uri="{FF2B5EF4-FFF2-40B4-BE49-F238E27FC236}">
                        <a16:creationId xmlns:a16="http://schemas.microsoft.com/office/drawing/2014/main" id="{D025A253-C39D-3248-1348-799AB87B4D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8" y="3543"/>
                    <a:ext cx="168" cy="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2" name="Line 39">
                    <a:extLst>
                      <a:ext uri="{FF2B5EF4-FFF2-40B4-BE49-F238E27FC236}">
                        <a16:creationId xmlns:a16="http://schemas.microsoft.com/office/drawing/2014/main" id="{378818A9-CC5F-EFC2-05E3-67AF94C510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8" y="3679"/>
                    <a:ext cx="168" cy="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  <p:sp>
                <p:nvSpPr>
                  <p:cNvPr id="33" name="Line 40">
                    <a:extLst>
                      <a:ext uri="{FF2B5EF4-FFF2-40B4-BE49-F238E27FC236}">
                        <a16:creationId xmlns:a16="http://schemas.microsoft.com/office/drawing/2014/main" id="{1BA3180A-9579-9634-55F3-75FEE0F73C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48" y="3815"/>
                    <a:ext cx="168" cy="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 sz="1632"/>
                  </a:p>
                </p:txBody>
              </p:sp>
            </p:grpSp>
            <p:sp>
              <p:nvSpPr>
                <p:cNvPr id="26" name="Text Box 41">
                  <a:extLst>
                    <a:ext uri="{FF2B5EF4-FFF2-40B4-BE49-F238E27FC236}">
                      <a16:creationId xmlns:a16="http://schemas.microsoft.com/office/drawing/2014/main" id="{2687C817-0FEA-0DB7-952D-FDA5C43EFA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2847" y="2959632"/>
                  <a:ext cx="422143" cy="278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s-ES" sz="1181" dirty="0"/>
                    <a:t>200</a:t>
                  </a:r>
                </a:p>
              </p:txBody>
            </p:sp>
            <p:sp>
              <p:nvSpPr>
                <p:cNvPr id="27" name="Text Box 42">
                  <a:extLst>
                    <a:ext uri="{FF2B5EF4-FFF2-40B4-BE49-F238E27FC236}">
                      <a16:creationId xmlns:a16="http://schemas.microsoft.com/office/drawing/2014/main" id="{673AF53C-51A5-BF01-9815-2BD9B7F23F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45546" y="3295517"/>
                  <a:ext cx="56646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s-ES" sz="1181" dirty="0"/>
                    <a:t>199</a:t>
                  </a:r>
                </a:p>
              </p:txBody>
            </p:sp>
            <p:sp>
              <p:nvSpPr>
                <p:cNvPr id="28" name="AutoShape 43">
                  <a:extLst>
                    <a:ext uri="{FF2B5EF4-FFF2-40B4-BE49-F238E27FC236}">
                      <a16:creationId xmlns:a16="http://schemas.microsoft.com/office/drawing/2014/main" id="{879AEAA3-6023-09C3-64BF-B970A1410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181348" y="1784350"/>
                  <a:ext cx="958603" cy="420514"/>
                </a:xfrm>
                <a:prstGeom prst="borderCallout3">
                  <a:avLst>
                    <a:gd name="adj1" fmla="val 18750"/>
                    <a:gd name="adj2" fmla="val 106167"/>
                    <a:gd name="adj3" fmla="val 18750"/>
                    <a:gd name="adj4" fmla="val 129560"/>
                    <a:gd name="adj5" fmla="val 113019"/>
                    <a:gd name="adj6" fmla="val 129560"/>
                    <a:gd name="adj7" fmla="val 313193"/>
                    <a:gd name="adj8" fmla="val 43411"/>
                  </a:avLst>
                </a:prstGeom>
                <a:solidFill>
                  <a:srgbClr val="66CCFF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s-ES" sz="984" dirty="0">
                      <a:solidFill>
                        <a:srgbClr val="000000"/>
                      </a:solidFill>
                    </a:rPr>
                    <a:t>Documento más nuevo</a:t>
                  </a:r>
                </a:p>
              </p:txBody>
            </p:sp>
          </p:grpSp>
          <p:sp>
            <p:nvSpPr>
              <p:cNvPr id="14" name="AutoShape 44">
                <a:extLst>
                  <a:ext uri="{FF2B5EF4-FFF2-40B4-BE49-F238E27FC236}">
                    <a16:creationId xmlns:a16="http://schemas.microsoft.com/office/drawing/2014/main" id="{5A813AB8-B08B-0FA1-BE23-4E8C9F7D7B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267744" y="5589240"/>
                <a:ext cx="1005558" cy="395634"/>
              </a:xfrm>
              <a:prstGeom prst="borderCallout3">
                <a:avLst>
                  <a:gd name="adj1" fmla="val 18750"/>
                  <a:gd name="adj2" fmla="val 105120"/>
                  <a:gd name="adj3" fmla="val 18750"/>
                  <a:gd name="adj4" fmla="val 113338"/>
                  <a:gd name="adj5" fmla="val -42972"/>
                  <a:gd name="adj6" fmla="val 113338"/>
                  <a:gd name="adj7" fmla="val -419172"/>
                  <a:gd name="adj8" fmla="val 81303"/>
                </a:avLst>
              </a:prstGeom>
              <a:solidFill>
                <a:srgbClr val="66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s-ES" sz="984">
                    <a:solidFill>
                      <a:srgbClr val="000000"/>
                    </a:solidFill>
                  </a:rPr>
                  <a:t>Documento más Antiguo</a:t>
                </a:r>
              </a:p>
            </p:txBody>
          </p:sp>
          <p:sp>
            <p:nvSpPr>
              <p:cNvPr id="15" name="211 Flecha a la derecha con bandas">
                <a:extLst>
                  <a:ext uri="{FF2B5EF4-FFF2-40B4-BE49-F238E27FC236}">
                    <a16:creationId xmlns:a16="http://schemas.microsoft.com/office/drawing/2014/main" id="{0509717F-BC6F-0BB3-61C9-DBE7923B761A}"/>
                  </a:ext>
                </a:extLst>
              </p:cNvPr>
              <p:cNvSpPr/>
              <p:nvPr/>
            </p:nvSpPr>
            <p:spPr bwMode="auto">
              <a:xfrm rot="20273800">
                <a:off x="4716016" y="3717032"/>
                <a:ext cx="536575" cy="338139"/>
              </a:xfrm>
              <a:prstGeom prst="stripedRightArrow">
                <a:avLst/>
              </a:prstGeom>
              <a:solidFill>
                <a:schemeClr val="bg1">
                  <a:lumMod val="85000"/>
                </a:schemeClr>
              </a:solidFill>
              <a:ln w="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sz="1632"/>
              </a:p>
            </p:txBody>
          </p:sp>
        </p:grpSp>
        <p:sp>
          <p:nvSpPr>
            <p:cNvPr id="6" name="203 Llamada con línea 1 (borde y barra de énfasis)">
              <a:extLst>
                <a:ext uri="{FF2B5EF4-FFF2-40B4-BE49-F238E27FC236}">
                  <a16:creationId xmlns:a16="http://schemas.microsoft.com/office/drawing/2014/main" id="{E271FDD2-13BB-C85E-7A72-22D0A1DB70DA}"/>
                </a:ext>
              </a:extLst>
            </p:cNvPr>
            <p:cNvSpPr/>
            <p:nvPr/>
          </p:nvSpPr>
          <p:spPr>
            <a:xfrm>
              <a:off x="6039142" y="1717720"/>
              <a:ext cx="1291816" cy="474518"/>
            </a:xfrm>
            <a:prstGeom prst="accentBorderCallout1">
              <a:avLst>
                <a:gd name="adj1" fmla="val 18750"/>
                <a:gd name="adj2" fmla="val -8333"/>
                <a:gd name="adj3" fmla="val 341480"/>
                <a:gd name="adj4" fmla="val -27633"/>
              </a:avLst>
            </a:prstGeom>
            <a:solidFill>
              <a:srgbClr val="00CCFF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84" dirty="0">
                  <a:solidFill>
                    <a:schemeClr val="tx1"/>
                  </a:solidFill>
                </a:rPr>
                <a:t>Se debe iniciar nuevamente desde 1</a:t>
              </a:r>
            </a:p>
          </p:txBody>
        </p:sp>
      </p:grpSp>
      <p:sp>
        <p:nvSpPr>
          <p:cNvPr id="105" name="Text Box 104">
            <a:extLst>
              <a:ext uri="{FF2B5EF4-FFF2-40B4-BE49-F238E27FC236}">
                <a16:creationId xmlns:a16="http://schemas.microsoft.com/office/drawing/2014/main" id="{54D69FF0-5D81-1A07-6061-508EE0EA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664" y="1658464"/>
            <a:ext cx="3122599" cy="3385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defRPr sz="28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1600" u="none" dirty="0">
                <a:solidFill>
                  <a:srgbClr val="0070C0"/>
                </a:solidFill>
                <a:latin typeface="+mn-lt"/>
              </a:rPr>
              <a:t>Ejemplo: Circulares – Resoluciones</a:t>
            </a:r>
          </a:p>
        </p:txBody>
      </p:sp>
    </p:spTree>
    <p:extLst>
      <p:ext uri="{BB962C8B-B14F-4D97-AF65-F5344CB8AC3E}">
        <p14:creationId xmlns:p14="http://schemas.microsoft.com/office/powerpoint/2010/main" val="4324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10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5DC7CE4-8C5C-A558-218D-FE740DD6B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" t="16322" r="21514" b="11718"/>
          <a:stretch/>
        </p:blipFill>
        <p:spPr>
          <a:xfrm>
            <a:off x="743466" y="422695"/>
            <a:ext cx="9251399" cy="523623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8617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EDA7FE0-DF0F-E7AF-9BFC-DC29AA00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948" y="978818"/>
            <a:ext cx="3970827" cy="437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elpatiodelbalonmano.com/wp-content/uploads/2015/03/lider.jpg">
            <a:extLst>
              <a:ext uri="{FF2B5EF4-FFF2-40B4-BE49-F238E27FC236}">
                <a16:creationId xmlns:a16="http://schemas.microsoft.com/office/drawing/2014/main" id="{38CDF658-7A3E-56DC-5D60-12D22128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18" y="3163671"/>
            <a:ext cx="4763257" cy="29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A80E0CFB-FD3F-87E2-15F9-9798FF7B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7" y="978818"/>
            <a:ext cx="55405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BC I25 Wide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BC I25 Wide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BC I25 Wide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BC I25 Wide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BC I25 Wi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9pPr>
          </a:lstStyle>
          <a:p>
            <a:pPr algn="ctr"/>
            <a:r>
              <a:rPr lang="es-CO" altLang="es-MX" sz="3200" b="1" u="none" dirty="0">
                <a:solidFill>
                  <a:srgbClr val="0070C0"/>
                </a:solidFill>
                <a:latin typeface="+mn-lt"/>
              </a:rPr>
              <a:t>Hagamos la diferencia, sea usted cómplice del fortalecimiento y desarrollo institucional</a:t>
            </a:r>
            <a:r>
              <a:rPr lang="es-CO" sz="3200" b="1" u="none" dirty="0">
                <a:solidFill>
                  <a:srgbClr val="0070C0"/>
                </a:solidFill>
                <a:latin typeface="+mn-lt"/>
              </a:rPr>
              <a:t>.</a:t>
            </a:r>
            <a:endParaRPr lang="es-ES" sz="3200" b="1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5C5BAB90-ECB0-F671-4DDA-17213EF6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396" y="5355962"/>
            <a:ext cx="27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BC I25 Wide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BC I25 Wide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BC I25 Wide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BC I25 Wide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BC I25 Wi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BC I25 Wide"/>
              </a:defRPr>
            </a:lvl9pPr>
          </a:lstStyle>
          <a:p>
            <a:pPr algn="ctr"/>
            <a:r>
              <a:rPr lang="es-CO" altLang="es-MX" sz="2800" b="1" u="none" dirty="0">
                <a:latin typeface="Georgia" pitchFamily="18" charset="0"/>
              </a:rPr>
              <a:t>¡ GRACIAS !</a:t>
            </a:r>
            <a:endParaRPr lang="es-ES" sz="2800" b="1" u="none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6F295E-8E08-52BD-D316-1A4A49CF096C}"/>
              </a:ext>
            </a:extLst>
          </p:cNvPr>
          <p:cNvSpPr txBox="1">
            <a:spLocks/>
          </p:cNvSpPr>
          <p:nvPr/>
        </p:nvSpPr>
        <p:spPr>
          <a:xfrm>
            <a:off x="987879" y="1204207"/>
            <a:ext cx="9007837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PROCESO DE IDUCCIÓN - GESTIÓN DOCUMENTAL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073E12-7D33-BB7D-4D50-35EC372446F6}"/>
              </a:ext>
            </a:extLst>
          </p:cNvPr>
          <p:cNvSpPr txBox="1">
            <a:spLocks/>
          </p:cNvSpPr>
          <p:nvPr/>
        </p:nvSpPr>
        <p:spPr>
          <a:xfrm>
            <a:off x="775606" y="2238347"/>
            <a:ext cx="10176411" cy="26194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i="1" dirty="0"/>
              <a:t>Implementación de la Política de Gestión Documental y demás procesos técnicos archivísticos necesarios para la conservación y preservación documental.</a:t>
            </a:r>
            <a:r>
              <a:rPr lang="es-CO" sz="3600" b="1" dirty="0"/>
              <a:t> </a:t>
            </a:r>
            <a:endParaRPr lang="es-CO" sz="36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7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4B05D0-8802-9C29-FB8D-5EEFB19BB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80" y="1109182"/>
            <a:ext cx="3926441" cy="2129808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B627806C-6385-BAC5-B6FB-6321C1AE9FC4}"/>
              </a:ext>
            </a:extLst>
          </p:cNvPr>
          <p:cNvSpPr txBox="1">
            <a:spLocks/>
          </p:cNvSpPr>
          <p:nvPr/>
        </p:nvSpPr>
        <p:spPr bwMode="auto">
          <a:xfrm>
            <a:off x="1418711" y="572456"/>
            <a:ext cx="7405812" cy="5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sz="248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Helvetica"/>
              </a:rPr>
              <a:t>NORMATIVIDAD</a:t>
            </a:r>
            <a:endParaRPr lang="es-CO" sz="248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Helvetica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9E44377-1136-FF87-7DB7-CF7F83F5AABB}"/>
              </a:ext>
            </a:extLst>
          </p:cNvPr>
          <p:cNvGrpSpPr/>
          <p:nvPr/>
        </p:nvGrpSpPr>
        <p:grpSpPr>
          <a:xfrm>
            <a:off x="-766201" y="1241132"/>
            <a:ext cx="11062837" cy="4533330"/>
            <a:chOff x="-864974" y="1340568"/>
            <a:chExt cx="12488988" cy="5117738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E162EB21-2199-361A-2AD2-B500D074FBD6}"/>
                </a:ext>
              </a:extLst>
            </p:cNvPr>
            <p:cNvGraphicFramePr/>
            <p:nvPr/>
          </p:nvGraphicFramePr>
          <p:xfrm>
            <a:off x="-864974" y="1340568"/>
            <a:ext cx="8316097" cy="51177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C67D83-31DE-4854-5E46-E44B00986CDA}"/>
                </a:ext>
              </a:extLst>
            </p:cNvPr>
            <p:cNvSpPr txBox="1"/>
            <p:nvPr/>
          </p:nvSpPr>
          <p:spPr>
            <a:xfrm>
              <a:off x="1720992" y="1530372"/>
              <a:ext cx="4908854" cy="41209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CO" sz="1772" dirty="0">
                  <a:solidFill>
                    <a:schemeClr val="bg1"/>
                  </a:solidFill>
                </a:rPr>
                <a:t>Ley General de Archivos en Colombia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A616D60-27BA-9C0F-BFFC-D694D9897400}"/>
                </a:ext>
              </a:extLst>
            </p:cNvPr>
            <p:cNvSpPr txBox="1"/>
            <p:nvPr/>
          </p:nvSpPr>
          <p:spPr>
            <a:xfrm>
              <a:off x="2580392" y="2432896"/>
              <a:ext cx="5089470" cy="412094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CO" sz="1772" dirty="0">
                  <a:solidFill>
                    <a:schemeClr val="bg1"/>
                  </a:solidFill>
                </a:rPr>
                <a:t>Decreto único reglamentario del Sector Cultura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D86C188-38AF-0ED3-742A-77DB52C98750}"/>
                </a:ext>
              </a:extLst>
            </p:cNvPr>
            <p:cNvSpPr txBox="1"/>
            <p:nvPr/>
          </p:nvSpPr>
          <p:spPr>
            <a:xfrm>
              <a:off x="4449161" y="4122909"/>
              <a:ext cx="7017614" cy="412094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1772" dirty="0">
                  <a:solidFill>
                    <a:schemeClr val="bg1"/>
                  </a:solidFill>
                </a:rPr>
                <a:t>Ley de Transparencia y derecho al acceso a la Información Pública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CC96061-B6DD-6196-6317-31900B830C2A}"/>
                </a:ext>
              </a:extLst>
            </p:cNvPr>
            <p:cNvSpPr txBox="1"/>
            <p:nvPr/>
          </p:nvSpPr>
          <p:spPr>
            <a:xfrm>
              <a:off x="5286276" y="4998296"/>
              <a:ext cx="6023390" cy="41209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1772" dirty="0">
                  <a:solidFill>
                    <a:schemeClr val="bg1"/>
                  </a:solidFill>
                </a:rPr>
                <a:t>Ley sobre la Protección de Datos Personales - Aplicación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D3723E4-3557-B677-F8DD-3F1B1258C70F}"/>
                </a:ext>
              </a:extLst>
            </p:cNvPr>
            <p:cNvSpPr txBox="1"/>
            <p:nvPr/>
          </p:nvSpPr>
          <p:spPr>
            <a:xfrm>
              <a:off x="3501765" y="3267365"/>
              <a:ext cx="6540299" cy="41209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CO" sz="1772" dirty="0">
                  <a:solidFill>
                    <a:schemeClr val="bg1"/>
                  </a:solidFill>
                </a:rPr>
                <a:t>Ley de acceso y comercio electrónico de Datos e Información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1FD8303-C8CE-88DC-9691-0E58C6851ED8}"/>
                </a:ext>
              </a:extLst>
            </p:cNvPr>
            <p:cNvSpPr txBox="1"/>
            <p:nvPr/>
          </p:nvSpPr>
          <p:spPr>
            <a:xfrm>
              <a:off x="6196895" y="5832036"/>
              <a:ext cx="5427119" cy="41209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772" dirty="0">
                  <a:solidFill>
                    <a:schemeClr val="bg1"/>
                  </a:solidFill>
                </a:rPr>
                <a:t>Norma técnica para la Certificación en los SGD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26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87"/>
            <a:ext cx="12233279" cy="6858000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344CA41-43F3-CD90-C087-EB6F8F0443D7}"/>
              </a:ext>
            </a:extLst>
          </p:cNvPr>
          <p:cNvSpPr/>
          <p:nvPr/>
        </p:nvSpPr>
        <p:spPr>
          <a:xfrm>
            <a:off x="504970" y="2862220"/>
            <a:ext cx="3451333" cy="58446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BE0A97F-667B-72B8-29D3-AB31FE643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662073"/>
              </p:ext>
            </p:extLst>
          </p:nvPr>
        </p:nvGraphicFramePr>
        <p:xfrm>
          <a:off x="4435304" y="2651805"/>
          <a:ext cx="5883721" cy="184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7B1AA70-B85C-E311-8E00-19C30D68D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501220"/>
              </p:ext>
            </p:extLst>
          </p:nvPr>
        </p:nvGraphicFramePr>
        <p:xfrm>
          <a:off x="4411083" y="1099017"/>
          <a:ext cx="6006417" cy="247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ítulo 9">
            <a:extLst>
              <a:ext uri="{FF2B5EF4-FFF2-40B4-BE49-F238E27FC236}">
                <a16:creationId xmlns:a16="http://schemas.microsoft.com/office/drawing/2014/main" id="{7A729C74-21B6-D285-5EB0-848C290E26C0}"/>
              </a:ext>
            </a:extLst>
          </p:cNvPr>
          <p:cNvSpPr txBox="1">
            <a:spLocks/>
          </p:cNvSpPr>
          <p:nvPr/>
        </p:nvSpPr>
        <p:spPr>
          <a:xfrm>
            <a:off x="2725989" y="398631"/>
            <a:ext cx="7594614" cy="4874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400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INFOGRAFÍA DE CUMPLIMIENTO</a:t>
            </a:r>
          </a:p>
        </p:txBody>
      </p:sp>
      <p:sp>
        <p:nvSpPr>
          <p:cNvPr id="6" name="Flecha: a la derecha 2">
            <a:extLst>
              <a:ext uri="{FF2B5EF4-FFF2-40B4-BE49-F238E27FC236}">
                <a16:creationId xmlns:a16="http://schemas.microsoft.com/office/drawing/2014/main" id="{6CBA23F3-6EC9-2C6E-71E5-AB7F5256790D}"/>
              </a:ext>
            </a:extLst>
          </p:cNvPr>
          <p:cNvSpPr/>
          <p:nvPr/>
        </p:nvSpPr>
        <p:spPr>
          <a:xfrm>
            <a:off x="2408057" y="1010926"/>
            <a:ext cx="1808001" cy="683511"/>
          </a:xfrm>
          <a:prstGeom prst="rightArrow">
            <a:avLst/>
          </a:prstGeom>
          <a:gradFill flip="none" rotWithShape="1">
            <a:gsLst>
              <a:gs pos="100000">
                <a:srgbClr val="7030A0"/>
              </a:gs>
              <a:gs pos="99000">
                <a:srgbClr val="66449B"/>
              </a:gs>
            </a:gsLst>
            <a:lin ang="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</a:t>
            </a:r>
          </a:p>
        </p:txBody>
      </p:sp>
      <p:sp>
        <p:nvSpPr>
          <p:cNvPr id="7" name="Flecha: a la derecha 19">
            <a:extLst>
              <a:ext uri="{FF2B5EF4-FFF2-40B4-BE49-F238E27FC236}">
                <a16:creationId xmlns:a16="http://schemas.microsoft.com/office/drawing/2014/main" id="{BF391614-A8E8-AF28-41E5-AED03FB6514E}"/>
              </a:ext>
            </a:extLst>
          </p:cNvPr>
          <p:cNvSpPr/>
          <p:nvPr/>
        </p:nvSpPr>
        <p:spPr>
          <a:xfrm>
            <a:off x="2408057" y="2013834"/>
            <a:ext cx="1808001" cy="683511"/>
          </a:xfrm>
          <a:prstGeom prst="rightArrow">
            <a:avLst/>
          </a:prstGeom>
          <a:gradFill flip="none" rotWithShape="1">
            <a:gsLst>
              <a:gs pos="100000">
                <a:srgbClr val="7030A0"/>
              </a:gs>
              <a:gs pos="99000">
                <a:srgbClr val="66449B"/>
              </a:gs>
            </a:gsLst>
            <a:lin ang="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</a:t>
            </a:r>
          </a:p>
        </p:txBody>
      </p:sp>
      <p:sp>
        <p:nvSpPr>
          <p:cNvPr id="8" name="Flecha: a la derecha 20">
            <a:extLst>
              <a:ext uri="{FF2B5EF4-FFF2-40B4-BE49-F238E27FC236}">
                <a16:creationId xmlns:a16="http://schemas.microsoft.com/office/drawing/2014/main" id="{741BC826-B4F8-12D8-C320-7EB58AF5BED6}"/>
              </a:ext>
            </a:extLst>
          </p:cNvPr>
          <p:cNvSpPr/>
          <p:nvPr/>
        </p:nvSpPr>
        <p:spPr>
          <a:xfrm>
            <a:off x="2408057" y="3497473"/>
            <a:ext cx="1808001" cy="683511"/>
          </a:xfrm>
          <a:prstGeom prst="rightArrow">
            <a:avLst/>
          </a:prstGeom>
          <a:gradFill flip="none" rotWithShape="1">
            <a:gsLst>
              <a:gs pos="100000">
                <a:srgbClr val="7030A0"/>
              </a:gs>
              <a:gs pos="99000">
                <a:srgbClr val="66449B"/>
              </a:gs>
            </a:gsLst>
            <a:lin ang="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</a:t>
            </a:r>
          </a:p>
        </p:txBody>
      </p:sp>
      <p:sp>
        <p:nvSpPr>
          <p:cNvPr id="10" name="Flecha: a la derecha 21">
            <a:extLst>
              <a:ext uri="{FF2B5EF4-FFF2-40B4-BE49-F238E27FC236}">
                <a16:creationId xmlns:a16="http://schemas.microsoft.com/office/drawing/2014/main" id="{5928A1A6-0A43-CB19-5B26-8CAA6F83E4E4}"/>
              </a:ext>
            </a:extLst>
          </p:cNvPr>
          <p:cNvSpPr/>
          <p:nvPr/>
        </p:nvSpPr>
        <p:spPr>
          <a:xfrm>
            <a:off x="2408057" y="4552581"/>
            <a:ext cx="1808001" cy="683511"/>
          </a:xfrm>
          <a:prstGeom prst="rightArrow">
            <a:avLst/>
          </a:prstGeom>
          <a:gradFill flip="none" rotWithShape="1">
            <a:gsLst>
              <a:gs pos="100000">
                <a:srgbClr val="7030A0"/>
              </a:gs>
              <a:gs pos="99000">
                <a:srgbClr val="66449B"/>
              </a:gs>
            </a:gsLst>
            <a:lin ang="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DOCUMENTOS </a:t>
            </a:r>
          </a:p>
        </p:txBody>
      </p:sp>
      <p:sp>
        <p:nvSpPr>
          <p:cNvPr id="11" name="Hexagon 41">
            <a:extLst>
              <a:ext uri="{FF2B5EF4-FFF2-40B4-BE49-F238E27FC236}">
                <a16:creationId xmlns:a16="http://schemas.microsoft.com/office/drawing/2014/main" id="{C30CC980-C4CE-F317-BF00-8E04E5633C36}"/>
              </a:ext>
            </a:extLst>
          </p:cNvPr>
          <p:cNvSpPr>
            <a:spLocks/>
          </p:cNvSpPr>
          <p:nvPr/>
        </p:nvSpPr>
        <p:spPr>
          <a:xfrm>
            <a:off x="4437731" y="4557344"/>
            <a:ext cx="1353779" cy="7549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Integrado de Conservación</a:t>
            </a:r>
          </a:p>
          <a:p>
            <a:pPr algn="ctr"/>
            <a:endParaRPr lang="en-I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Hexagon 41">
            <a:extLst>
              <a:ext uri="{FF2B5EF4-FFF2-40B4-BE49-F238E27FC236}">
                <a16:creationId xmlns:a16="http://schemas.microsoft.com/office/drawing/2014/main" id="{4D27B508-F5FC-A690-74BB-5C3D3A6B8470}"/>
              </a:ext>
            </a:extLst>
          </p:cNvPr>
          <p:cNvSpPr>
            <a:spLocks/>
          </p:cNvSpPr>
          <p:nvPr/>
        </p:nvSpPr>
        <p:spPr>
          <a:xfrm>
            <a:off x="5595121" y="4557344"/>
            <a:ext cx="1353779" cy="7549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Protocolos de Digitalización</a:t>
            </a:r>
          </a:p>
        </p:txBody>
      </p:sp>
      <p:sp>
        <p:nvSpPr>
          <p:cNvPr id="13" name="Hexagon 41">
            <a:extLst>
              <a:ext uri="{FF2B5EF4-FFF2-40B4-BE49-F238E27FC236}">
                <a16:creationId xmlns:a16="http://schemas.microsoft.com/office/drawing/2014/main" id="{A85271EA-B01B-0ACF-5DF7-DC3E0C6589DD}"/>
              </a:ext>
            </a:extLst>
          </p:cNvPr>
          <p:cNvSpPr>
            <a:spLocks/>
          </p:cNvSpPr>
          <p:nvPr/>
        </p:nvSpPr>
        <p:spPr>
          <a:xfrm>
            <a:off x="6739815" y="4557344"/>
            <a:ext cx="1353779" cy="7549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Fondos Documentales Acumulados</a:t>
            </a:r>
            <a:endParaRPr lang="en-I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Hexagon 41">
            <a:extLst>
              <a:ext uri="{FF2B5EF4-FFF2-40B4-BE49-F238E27FC236}">
                <a16:creationId xmlns:a16="http://schemas.microsoft.com/office/drawing/2014/main" id="{B8DDE377-EE51-54E4-87AC-CD79733AA834}"/>
              </a:ext>
            </a:extLst>
          </p:cNvPr>
          <p:cNvSpPr>
            <a:spLocks/>
          </p:cNvSpPr>
          <p:nvPr/>
        </p:nvSpPr>
        <p:spPr>
          <a:xfrm>
            <a:off x="7891573" y="4559020"/>
            <a:ext cx="1353779" cy="7549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Integral de Archivos</a:t>
            </a:r>
            <a:endParaRPr lang="en-I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Hexagon 41">
            <a:extLst>
              <a:ext uri="{FF2B5EF4-FFF2-40B4-BE49-F238E27FC236}">
                <a16:creationId xmlns:a16="http://schemas.microsoft.com/office/drawing/2014/main" id="{A47AB911-CD6E-BAB9-8B0B-BF4426F1147A}"/>
              </a:ext>
            </a:extLst>
          </p:cNvPr>
          <p:cNvSpPr>
            <a:spLocks/>
          </p:cNvSpPr>
          <p:nvPr/>
        </p:nvSpPr>
        <p:spPr>
          <a:xfrm>
            <a:off x="9021519" y="4557343"/>
            <a:ext cx="1353779" cy="75494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Listado Maestro de Registros</a:t>
            </a:r>
            <a:endParaRPr lang="en-I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ítulo 9">
            <a:extLst>
              <a:ext uri="{FF2B5EF4-FFF2-40B4-BE49-F238E27FC236}">
                <a16:creationId xmlns:a16="http://schemas.microsoft.com/office/drawing/2014/main" id="{5E03511E-8783-2EE4-A539-C086D71114E8}"/>
              </a:ext>
            </a:extLst>
          </p:cNvPr>
          <p:cNvSpPr txBox="1">
            <a:spLocks/>
          </p:cNvSpPr>
          <p:nvPr/>
        </p:nvSpPr>
        <p:spPr>
          <a:xfrm>
            <a:off x="2416379" y="5690357"/>
            <a:ext cx="8213834" cy="35619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latin typeface="Agency FB" panose="020B0503020202020204" pitchFamily="34" charset="0"/>
              </a:rPr>
              <a:t>Gestión Integral de Documento Electrónico de Archivo - GIDEA</a:t>
            </a:r>
          </a:p>
        </p:txBody>
      </p:sp>
      <p:sp>
        <p:nvSpPr>
          <p:cNvPr id="17" name="Rectangle 89">
            <a:extLst>
              <a:ext uri="{FF2B5EF4-FFF2-40B4-BE49-F238E27FC236}">
                <a16:creationId xmlns:a16="http://schemas.microsoft.com/office/drawing/2014/main" id="{5F47400E-968A-8079-6EB8-05C55EB2DBE2}"/>
              </a:ext>
            </a:extLst>
          </p:cNvPr>
          <p:cNvSpPr/>
          <p:nvPr/>
        </p:nvSpPr>
        <p:spPr>
          <a:xfrm>
            <a:off x="4503324" y="1115361"/>
            <a:ext cx="5786613" cy="452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POLÍTICA DE GESTIÓN DOCUMENTAL</a:t>
            </a:r>
          </a:p>
        </p:txBody>
      </p:sp>
      <p:sp>
        <p:nvSpPr>
          <p:cNvPr id="18" name="Bocadillo: rectángulo con esquinas redondeadas 17">
            <a:extLst>
              <a:ext uri="{FF2B5EF4-FFF2-40B4-BE49-F238E27FC236}">
                <a16:creationId xmlns:a16="http://schemas.microsoft.com/office/drawing/2014/main" id="{EFCC4C70-4682-51B2-5ACE-4584A9B15129}"/>
              </a:ext>
            </a:extLst>
          </p:cNvPr>
          <p:cNvSpPr/>
          <p:nvPr/>
        </p:nvSpPr>
        <p:spPr>
          <a:xfrm>
            <a:off x="504970" y="1115361"/>
            <a:ext cx="1775524" cy="1357211"/>
          </a:xfrm>
          <a:prstGeom prst="wedgeRoundRectCallout">
            <a:avLst>
              <a:gd name="adj1" fmla="val 20667"/>
              <a:gd name="adj2" fmla="val 6511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Institucional de Gestión y Desempeño</a:t>
            </a:r>
            <a:endParaRPr lang="es-CO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55D19E04-B69D-D915-1C5C-6668A294BE96}"/>
              </a:ext>
            </a:extLst>
          </p:cNvPr>
          <p:cNvSpPr/>
          <p:nvPr/>
        </p:nvSpPr>
        <p:spPr>
          <a:xfrm>
            <a:off x="504970" y="3853729"/>
            <a:ext cx="1775523" cy="1357211"/>
          </a:xfrm>
          <a:prstGeom prst="wedgeRectCallout">
            <a:avLst>
              <a:gd name="adj1" fmla="val 21786"/>
              <a:gd name="adj2" fmla="val -632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Interdisciplinario</a:t>
            </a:r>
            <a:endParaRPr lang="es-CO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orchetes 19">
            <a:extLst>
              <a:ext uri="{FF2B5EF4-FFF2-40B4-BE49-F238E27FC236}">
                <a16:creationId xmlns:a16="http://schemas.microsoft.com/office/drawing/2014/main" id="{2B7699DA-CEA3-CC5A-7D95-C47A3239DCD0}"/>
              </a:ext>
            </a:extLst>
          </p:cNvPr>
          <p:cNvSpPr/>
          <p:nvPr/>
        </p:nvSpPr>
        <p:spPr>
          <a:xfrm>
            <a:off x="504970" y="2862307"/>
            <a:ext cx="1775524" cy="584462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GESTIÓN DOCUMENTAL</a:t>
            </a:r>
            <a:endParaRPr lang="es-CO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orchetes 20">
            <a:extLst>
              <a:ext uri="{FF2B5EF4-FFF2-40B4-BE49-F238E27FC236}">
                <a16:creationId xmlns:a16="http://schemas.microsoft.com/office/drawing/2014/main" id="{A4EFEB96-298F-51B0-99B6-83F04302A56D}"/>
              </a:ext>
            </a:extLst>
          </p:cNvPr>
          <p:cNvSpPr/>
          <p:nvPr/>
        </p:nvSpPr>
        <p:spPr>
          <a:xfrm>
            <a:off x="2381826" y="2862220"/>
            <a:ext cx="1574478" cy="584462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SGC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17191E0-A0F3-30A8-1334-7364ED220438}"/>
              </a:ext>
            </a:extLst>
          </p:cNvPr>
          <p:cNvCxnSpPr/>
          <p:nvPr/>
        </p:nvCxnSpPr>
        <p:spPr>
          <a:xfrm>
            <a:off x="2108454" y="3155442"/>
            <a:ext cx="432000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2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14" name="15 Flecha derecha">
            <a:extLst>
              <a:ext uri="{FF2B5EF4-FFF2-40B4-BE49-F238E27FC236}">
                <a16:creationId xmlns:a16="http://schemas.microsoft.com/office/drawing/2014/main" id="{94C63076-8C91-9EEC-DC72-F8E5A1F47574}"/>
              </a:ext>
            </a:extLst>
          </p:cNvPr>
          <p:cNvSpPr/>
          <p:nvPr/>
        </p:nvSpPr>
        <p:spPr>
          <a:xfrm rot="10800000">
            <a:off x="4551582" y="5242405"/>
            <a:ext cx="2315152" cy="485367"/>
          </a:xfrm>
          <a:prstGeom prst="rightArrow">
            <a:avLst>
              <a:gd name="adj1" fmla="val 50000"/>
              <a:gd name="adj2" fmla="val 9003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2 Flecha doblada">
            <a:extLst>
              <a:ext uri="{FF2B5EF4-FFF2-40B4-BE49-F238E27FC236}">
                <a16:creationId xmlns:a16="http://schemas.microsoft.com/office/drawing/2014/main" id="{85578151-6EC8-2FA4-4700-0CFF2AD305F4}"/>
              </a:ext>
            </a:extLst>
          </p:cNvPr>
          <p:cNvSpPr/>
          <p:nvPr/>
        </p:nvSpPr>
        <p:spPr>
          <a:xfrm rot="10800000">
            <a:off x="7629253" y="4390994"/>
            <a:ext cx="2280437" cy="1400605"/>
          </a:xfrm>
          <a:prstGeom prst="bentArrow">
            <a:avLst>
              <a:gd name="adj1" fmla="val 18464"/>
              <a:gd name="adj2" fmla="val 25000"/>
              <a:gd name="adj3" fmla="val 46164"/>
              <a:gd name="adj4" fmla="val 45018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30 CuadroTexto">
            <a:extLst>
              <a:ext uri="{FF2B5EF4-FFF2-40B4-BE49-F238E27FC236}">
                <a16:creationId xmlns:a16="http://schemas.microsoft.com/office/drawing/2014/main" id="{75EF521A-FFB2-FB24-A53A-F3A45EFED1A2}"/>
              </a:ext>
            </a:extLst>
          </p:cNvPr>
          <p:cNvSpPr txBox="1"/>
          <p:nvPr/>
        </p:nvSpPr>
        <p:spPr>
          <a:xfrm rot="19728177">
            <a:off x="7457018" y="4880061"/>
            <a:ext cx="943272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Registros</a:t>
            </a:r>
          </a:p>
        </p:txBody>
      </p:sp>
      <p:sp>
        <p:nvSpPr>
          <p:cNvPr id="17" name="29 CuadroTexto">
            <a:extLst>
              <a:ext uri="{FF2B5EF4-FFF2-40B4-BE49-F238E27FC236}">
                <a16:creationId xmlns:a16="http://schemas.microsoft.com/office/drawing/2014/main" id="{6C329A8B-226B-E067-F478-3F4673251D8C}"/>
              </a:ext>
            </a:extLst>
          </p:cNvPr>
          <p:cNvSpPr txBox="1"/>
          <p:nvPr/>
        </p:nvSpPr>
        <p:spPr>
          <a:xfrm>
            <a:off x="7152893" y="3617475"/>
            <a:ext cx="2209656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Formatos </a:t>
            </a:r>
            <a:r>
              <a:rPr lang="es-CO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Internos</a:t>
            </a:r>
          </a:p>
        </p:txBody>
      </p:sp>
      <p:sp>
        <p:nvSpPr>
          <p:cNvPr id="18" name="27 CuadroTexto">
            <a:extLst>
              <a:ext uri="{FF2B5EF4-FFF2-40B4-BE49-F238E27FC236}">
                <a16:creationId xmlns:a16="http://schemas.microsoft.com/office/drawing/2014/main" id="{59CBDE41-3948-CF95-7111-3529BE9841DC}"/>
              </a:ext>
            </a:extLst>
          </p:cNvPr>
          <p:cNvSpPr txBox="1"/>
          <p:nvPr/>
        </p:nvSpPr>
        <p:spPr>
          <a:xfrm>
            <a:off x="756900" y="4521678"/>
            <a:ext cx="2196307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Mapa de Procesos - SGC</a:t>
            </a:r>
          </a:p>
        </p:txBody>
      </p:sp>
      <p:sp>
        <p:nvSpPr>
          <p:cNvPr id="19" name="22 CuadroTexto">
            <a:extLst>
              <a:ext uri="{FF2B5EF4-FFF2-40B4-BE49-F238E27FC236}">
                <a16:creationId xmlns:a16="http://schemas.microsoft.com/office/drawing/2014/main" id="{2AF1522D-8A2A-01C4-8989-A21508349BB6}"/>
              </a:ext>
            </a:extLst>
          </p:cNvPr>
          <p:cNvSpPr txBox="1"/>
          <p:nvPr/>
        </p:nvSpPr>
        <p:spPr>
          <a:xfrm>
            <a:off x="2197324" y="2407226"/>
            <a:ext cx="973215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Procesos</a:t>
            </a:r>
          </a:p>
        </p:txBody>
      </p:sp>
      <p:sp>
        <p:nvSpPr>
          <p:cNvPr id="20" name="23 CuadroTexto">
            <a:extLst>
              <a:ext uri="{FF2B5EF4-FFF2-40B4-BE49-F238E27FC236}">
                <a16:creationId xmlns:a16="http://schemas.microsoft.com/office/drawing/2014/main" id="{DA97A4B0-3662-14D0-F4C3-6ECB2A3D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324" y="1755170"/>
            <a:ext cx="430887" cy="112312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Manuales</a:t>
            </a:r>
          </a:p>
        </p:txBody>
      </p:sp>
      <p:sp>
        <p:nvSpPr>
          <p:cNvPr id="21" name="6 Flecha doblada">
            <a:extLst>
              <a:ext uri="{FF2B5EF4-FFF2-40B4-BE49-F238E27FC236}">
                <a16:creationId xmlns:a16="http://schemas.microsoft.com/office/drawing/2014/main" id="{1DC81A37-96D3-4003-3021-AFD3C82FFADF}"/>
              </a:ext>
            </a:extLst>
          </p:cNvPr>
          <p:cNvSpPr/>
          <p:nvPr/>
        </p:nvSpPr>
        <p:spPr>
          <a:xfrm>
            <a:off x="1716856" y="1164400"/>
            <a:ext cx="1836204" cy="1080807"/>
          </a:xfrm>
          <a:prstGeom prst="bentArrow">
            <a:avLst>
              <a:gd name="adj1" fmla="val 25000"/>
              <a:gd name="adj2" fmla="val 25000"/>
              <a:gd name="adj3" fmla="val 46164"/>
              <a:gd name="adj4" fmla="val 43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7 Elipse">
            <a:extLst>
              <a:ext uri="{FF2B5EF4-FFF2-40B4-BE49-F238E27FC236}">
                <a16:creationId xmlns:a16="http://schemas.microsoft.com/office/drawing/2014/main" id="{12E88520-204D-D87E-E571-A72C6193A561}"/>
              </a:ext>
            </a:extLst>
          </p:cNvPr>
          <p:cNvSpPr/>
          <p:nvPr/>
        </p:nvSpPr>
        <p:spPr>
          <a:xfrm>
            <a:off x="1601312" y="2318047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8 Elipse">
            <a:extLst>
              <a:ext uri="{FF2B5EF4-FFF2-40B4-BE49-F238E27FC236}">
                <a16:creationId xmlns:a16="http://schemas.microsoft.com/office/drawing/2014/main" id="{9FC4D7C6-A6F1-8CE7-0BAF-F9DF279DDF24}"/>
              </a:ext>
            </a:extLst>
          </p:cNvPr>
          <p:cNvSpPr/>
          <p:nvPr/>
        </p:nvSpPr>
        <p:spPr>
          <a:xfrm>
            <a:off x="9494092" y="3702919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10 Flecha doblada">
            <a:extLst>
              <a:ext uri="{FF2B5EF4-FFF2-40B4-BE49-F238E27FC236}">
                <a16:creationId xmlns:a16="http://schemas.microsoft.com/office/drawing/2014/main" id="{A13DA938-42E9-FAA2-85DD-BC617ED31E1B}"/>
              </a:ext>
            </a:extLst>
          </p:cNvPr>
          <p:cNvSpPr/>
          <p:nvPr/>
        </p:nvSpPr>
        <p:spPr>
          <a:xfrm rot="5400000">
            <a:off x="8079210" y="1535415"/>
            <a:ext cx="2385714" cy="1643687"/>
          </a:xfrm>
          <a:prstGeom prst="bentArrow">
            <a:avLst>
              <a:gd name="adj1" fmla="val 18519"/>
              <a:gd name="adj2" fmla="val 21276"/>
              <a:gd name="adj3" fmla="val 46164"/>
              <a:gd name="adj4" fmla="val 43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13 Elipse">
            <a:extLst>
              <a:ext uri="{FF2B5EF4-FFF2-40B4-BE49-F238E27FC236}">
                <a16:creationId xmlns:a16="http://schemas.microsoft.com/office/drawing/2014/main" id="{CEA9D5E2-FAA0-802C-B703-AB6F835C7606}"/>
              </a:ext>
            </a:extLst>
          </p:cNvPr>
          <p:cNvSpPr/>
          <p:nvPr/>
        </p:nvSpPr>
        <p:spPr>
          <a:xfrm>
            <a:off x="7014531" y="5257611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16 Elipse">
            <a:extLst>
              <a:ext uri="{FF2B5EF4-FFF2-40B4-BE49-F238E27FC236}">
                <a16:creationId xmlns:a16="http://schemas.microsoft.com/office/drawing/2014/main" id="{58531FEA-AB6C-4C49-A29C-C7A0435BA7D6}"/>
              </a:ext>
            </a:extLst>
          </p:cNvPr>
          <p:cNvSpPr/>
          <p:nvPr/>
        </p:nvSpPr>
        <p:spPr>
          <a:xfrm>
            <a:off x="3938069" y="5276224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20 Flecha derecha">
            <a:extLst>
              <a:ext uri="{FF2B5EF4-FFF2-40B4-BE49-F238E27FC236}">
                <a16:creationId xmlns:a16="http://schemas.microsoft.com/office/drawing/2014/main" id="{57DA1DB5-4385-EE2A-BCB8-05FE60DCBF2E}"/>
              </a:ext>
            </a:extLst>
          </p:cNvPr>
          <p:cNvSpPr/>
          <p:nvPr/>
        </p:nvSpPr>
        <p:spPr>
          <a:xfrm>
            <a:off x="4125548" y="1164400"/>
            <a:ext cx="3676603" cy="485367"/>
          </a:xfrm>
          <a:prstGeom prst="rightArrow">
            <a:avLst>
              <a:gd name="adj1" fmla="val 50000"/>
              <a:gd name="adj2" fmla="val 9003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8" name="21 Elipse">
            <a:extLst>
              <a:ext uri="{FF2B5EF4-FFF2-40B4-BE49-F238E27FC236}">
                <a16:creationId xmlns:a16="http://schemas.microsoft.com/office/drawing/2014/main" id="{720716CC-36F8-D8B0-20BA-35E860D9C02A}"/>
              </a:ext>
            </a:extLst>
          </p:cNvPr>
          <p:cNvSpPr/>
          <p:nvPr/>
        </p:nvSpPr>
        <p:spPr>
          <a:xfrm>
            <a:off x="3696991" y="1137505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24 CuadroTexto">
            <a:extLst>
              <a:ext uri="{FF2B5EF4-FFF2-40B4-BE49-F238E27FC236}">
                <a16:creationId xmlns:a16="http://schemas.microsoft.com/office/drawing/2014/main" id="{4F346C61-5C5C-BA01-EA61-6D9414FBA161}"/>
              </a:ext>
            </a:extLst>
          </p:cNvPr>
          <p:cNvSpPr txBox="1"/>
          <p:nvPr/>
        </p:nvSpPr>
        <p:spPr>
          <a:xfrm rot="16200000">
            <a:off x="7306798" y="2349980"/>
            <a:ext cx="1485471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s-MX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Procedimientos</a:t>
            </a:r>
          </a:p>
        </p:txBody>
      </p:sp>
      <p:sp>
        <p:nvSpPr>
          <p:cNvPr id="30" name="26 Flecha derecha">
            <a:extLst>
              <a:ext uri="{FF2B5EF4-FFF2-40B4-BE49-F238E27FC236}">
                <a16:creationId xmlns:a16="http://schemas.microsoft.com/office/drawing/2014/main" id="{27B1B30D-558F-7DDC-BBA8-4EE24DBCA3EE}"/>
              </a:ext>
            </a:extLst>
          </p:cNvPr>
          <p:cNvSpPr/>
          <p:nvPr/>
        </p:nvSpPr>
        <p:spPr>
          <a:xfrm rot="16200000">
            <a:off x="1312719" y="3175675"/>
            <a:ext cx="1080120" cy="485367"/>
          </a:xfrm>
          <a:prstGeom prst="rightArrow">
            <a:avLst>
              <a:gd name="adj1" fmla="val 50000"/>
              <a:gd name="adj2" fmla="val 9003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1" name="28 Elipse">
            <a:extLst>
              <a:ext uri="{FF2B5EF4-FFF2-40B4-BE49-F238E27FC236}">
                <a16:creationId xmlns:a16="http://schemas.microsoft.com/office/drawing/2014/main" id="{0FF6DA32-D969-0586-DCF5-C920B4243F09}"/>
              </a:ext>
            </a:extLst>
          </p:cNvPr>
          <p:cNvSpPr/>
          <p:nvPr/>
        </p:nvSpPr>
        <p:spPr>
          <a:xfrm>
            <a:off x="7802151" y="1164400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27 CuadroTexto">
            <a:extLst>
              <a:ext uri="{FF2B5EF4-FFF2-40B4-BE49-F238E27FC236}">
                <a16:creationId xmlns:a16="http://schemas.microsoft.com/office/drawing/2014/main" id="{04CAB5C4-D9C8-64BC-5B19-F54E264854B7}"/>
              </a:ext>
            </a:extLst>
          </p:cNvPr>
          <p:cNvSpPr txBox="1"/>
          <p:nvPr/>
        </p:nvSpPr>
        <p:spPr>
          <a:xfrm>
            <a:off x="5219995" y="3615047"/>
            <a:ext cx="1608838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Expedientes F / E</a:t>
            </a:r>
          </a:p>
        </p:txBody>
      </p:sp>
      <p:sp>
        <p:nvSpPr>
          <p:cNvPr id="33" name="4 Elipse">
            <a:extLst>
              <a:ext uri="{FF2B5EF4-FFF2-40B4-BE49-F238E27FC236}">
                <a16:creationId xmlns:a16="http://schemas.microsoft.com/office/drawing/2014/main" id="{D649C1DE-6568-A304-284C-96C67ADCE9CA}"/>
              </a:ext>
            </a:extLst>
          </p:cNvPr>
          <p:cNvSpPr/>
          <p:nvPr/>
        </p:nvSpPr>
        <p:spPr>
          <a:xfrm>
            <a:off x="1610095" y="3905627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16 Elipse">
            <a:extLst>
              <a:ext uri="{FF2B5EF4-FFF2-40B4-BE49-F238E27FC236}">
                <a16:creationId xmlns:a16="http://schemas.microsoft.com/office/drawing/2014/main" id="{D3081E6D-2E5B-C08A-3485-E6AD6E3C8651}"/>
              </a:ext>
            </a:extLst>
          </p:cNvPr>
          <p:cNvSpPr/>
          <p:nvPr/>
        </p:nvSpPr>
        <p:spPr>
          <a:xfrm>
            <a:off x="4602452" y="3615047"/>
            <a:ext cx="486000" cy="485367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" name="6 Flecha doblada">
            <a:extLst>
              <a:ext uri="{FF2B5EF4-FFF2-40B4-BE49-F238E27FC236}">
                <a16:creationId xmlns:a16="http://schemas.microsoft.com/office/drawing/2014/main" id="{55850B01-7FA5-C1F8-C6FD-33A7C12BFB92}"/>
              </a:ext>
            </a:extLst>
          </p:cNvPr>
          <p:cNvSpPr/>
          <p:nvPr/>
        </p:nvSpPr>
        <p:spPr>
          <a:xfrm rot="19461969">
            <a:off x="3519895" y="4132357"/>
            <a:ext cx="1297974" cy="879095"/>
          </a:xfrm>
          <a:prstGeom prst="bentArrow">
            <a:avLst>
              <a:gd name="adj1" fmla="val 25000"/>
              <a:gd name="adj2" fmla="val 25000"/>
              <a:gd name="adj3" fmla="val 46164"/>
              <a:gd name="adj4" fmla="val 4375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26 Flecha derecha">
            <a:extLst>
              <a:ext uri="{FF2B5EF4-FFF2-40B4-BE49-F238E27FC236}">
                <a16:creationId xmlns:a16="http://schemas.microsoft.com/office/drawing/2014/main" id="{FC09EEC5-39BE-D8E8-3847-98F61E177472}"/>
              </a:ext>
            </a:extLst>
          </p:cNvPr>
          <p:cNvSpPr/>
          <p:nvPr/>
        </p:nvSpPr>
        <p:spPr>
          <a:xfrm rot="16200000">
            <a:off x="4199662" y="2672783"/>
            <a:ext cx="1218577" cy="485367"/>
          </a:xfrm>
          <a:prstGeom prst="rightArrow">
            <a:avLst>
              <a:gd name="adj1" fmla="val 50000"/>
              <a:gd name="adj2" fmla="val 90034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E706F20A-94D7-5838-5360-4066C52E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9" y="4892578"/>
            <a:ext cx="1845723" cy="12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1 CuadroTexto">
            <a:extLst>
              <a:ext uri="{FF2B5EF4-FFF2-40B4-BE49-F238E27FC236}">
                <a16:creationId xmlns:a16="http://schemas.microsoft.com/office/drawing/2014/main" id="{468AC7F0-FC12-986D-0D57-2EBB2615185F}"/>
              </a:ext>
            </a:extLst>
          </p:cNvPr>
          <p:cNvSpPr txBox="1"/>
          <p:nvPr/>
        </p:nvSpPr>
        <p:spPr>
          <a:xfrm rot="19878141">
            <a:off x="4334700" y="4612964"/>
            <a:ext cx="2099614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Técnicos </a:t>
            </a:r>
            <a:r>
              <a:rPr lang="es-CO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es-C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27 CuadroTexto">
            <a:extLst>
              <a:ext uri="{FF2B5EF4-FFF2-40B4-BE49-F238E27FC236}">
                <a16:creationId xmlns:a16="http://schemas.microsoft.com/office/drawing/2014/main" id="{3F7EE455-2E37-A36A-406C-C2573585C796}"/>
              </a:ext>
            </a:extLst>
          </p:cNvPr>
          <p:cNvSpPr txBox="1"/>
          <p:nvPr/>
        </p:nvSpPr>
        <p:spPr>
          <a:xfrm>
            <a:off x="5008292" y="2804302"/>
            <a:ext cx="2191241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Información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EAB3272-0D7D-8390-6385-918CA3C3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1" y="1425077"/>
            <a:ext cx="1836204" cy="1704365"/>
          </a:xfrm>
          <a:prstGeom prst="rect">
            <a:avLst/>
          </a:prstGeom>
        </p:spPr>
      </p:pic>
      <p:sp>
        <p:nvSpPr>
          <p:cNvPr id="41" name="1 Título">
            <a:extLst>
              <a:ext uri="{FF2B5EF4-FFF2-40B4-BE49-F238E27FC236}">
                <a16:creationId xmlns:a16="http://schemas.microsoft.com/office/drawing/2014/main" id="{01CD5F44-9AE4-A1C2-4720-CFB97AAF3BED}"/>
              </a:ext>
            </a:extLst>
          </p:cNvPr>
          <p:cNvSpPr txBox="1">
            <a:spLocks/>
          </p:cNvSpPr>
          <p:nvPr/>
        </p:nvSpPr>
        <p:spPr bwMode="auto">
          <a:xfrm>
            <a:off x="1122340" y="392288"/>
            <a:ext cx="8360523" cy="6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Helvetica"/>
              </a:rPr>
              <a:t>Transversalidad entre el SGC y el SGD</a:t>
            </a:r>
            <a:endParaRPr lang="es-CO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Helvetica"/>
            </a:endParaRPr>
          </a:p>
        </p:txBody>
      </p:sp>
      <p:sp>
        <p:nvSpPr>
          <p:cNvPr id="42" name="29 CuadroTexto">
            <a:extLst>
              <a:ext uri="{FF2B5EF4-FFF2-40B4-BE49-F238E27FC236}">
                <a16:creationId xmlns:a16="http://schemas.microsoft.com/office/drawing/2014/main" id="{C735410A-3C67-6DD4-0274-AC228E4F5C1C}"/>
              </a:ext>
            </a:extLst>
          </p:cNvPr>
          <p:cNvSpPr txBox="1"/>
          <p:nvPr/>
        </p:nvSpPr>
        <p:spPr>
          <a:xfrm>
            <a:off x="8015476" y="4035361"/>
            <a:ext cx="1361270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Externos</a:t>
            </a:r>
            <a:endParaRPr lang="es-C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6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2D3E933-36F4-E39A-7F46-68937C3B6415}"/>
              </a:ext>
            </a:extLst>
          </p:cNvPr>
          <p:cNvSpPr txBox="1">
            <a:spLocks noChangeArrowheads="1"/>
          </p:cNvSpPr>
          <p:nvPr/>
        </p:nvSpPr>
        <p:spPr>
          <a:xfrm>
            <a:off x="809626" y="1364072"/>
            <a:ext cx="9077324" cy="402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Conjunto de </a:t>
            </a:r>
            <a:r>
              <a:rPr lang="es-CO" sz="4000" dirty="0">
                <a:solidFill>
                  <a:srgbClr val="C00000"/>
                </a:solidFill>
                <a:latin typeface="Arial Narrow" pitchFamily="34" charset="0"/>
              </a:rPr>
              <a:t>actividades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administrativas y técnicas, tendientes a la </a:t>
            </a:r>
            <a:r>
              <a:rPr lang="es-CO" sz="4000" dirty="0">
                <a:solidFill>
                  <a:srgbClr val="C00000"/>
                </a:solidFill>
                <a:latin typeface="Arial Narrow" pitchFamily="34" charset="0"/>
              </a:rPr>
              <a:t>planificación</a:t>
            </a:r>
            <a:r>
              <a:rPr lang="es-CO" sz="4000" dirty="0">
                <a:latin typeface="Arial Narrow" pitchFamily="34" charset="0"/>
              </a:rPr>
              <a:t>, </a:t>
            </a:r>
            <a:r>
              <a:rPr lang="es-CO" sz="4000" dirty="0">
                <a:solidFill>
                  <a:srgbClr val="C00000"/>
                </a:solidFill>
                <a:latin typeface="Arial Narrow" pitchFamily="34" charset="0"/>
              </a:rPr>
              <a:t>manejo</a:t>
            </a:r>
            <a:r>
              <a:rPr lang="es-CO" sz="4000" dirty="0">
                <a:latin typeface="Arial Narrow" pitchFamily="34" charset="0"/>
              </a:rPr>
              <a:t>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y</a:t>
            </a:r>
            <a:r>
              <a:rPr lang="es-CO" sz="4000" dirty="0">
                <a:latin typeface="Arial Narrow" pitchFamily="34" charset="0"/>
              </a:rPr>
              <a:t> </a:t>
            </a:r>
            <a:r>
              <a:rPr lang="es-CO" sz="4000" dirty="0">
                <a:solidFill>
                  <a:srgbClr val="C00000"/>
                </a:solidFill>
                <a:latin typeface="Arial Narrow" pitchFamily="34" charset="0"/>
              </a:rPr>
              <a:t>organización de la documentación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producida y recibida por la entidad desde su </a:t>
            </a:r>
            <a:r>
              <a:rPr lang="es-CO" sz="4000" dirty="0">
                <a:solidFill>
                  <a:srgbClr val="008000"/>
                </a:solidFill>
                <a:latin typeface="Arial Narrow" pitchFamily="34" charset="0"/>
              </a:rPr>
              <a:t>origen</a:t>
            </a:r>
            <a:r>
              <a:rPr lang="es-CO" sz="4000" dirty="0">
                <a:latin typeface="Arial Narrow" pitchFamily="34" charset="0"/>
              </a:rPr>
              <a:t>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hasta su </a:t>
            </a:r>
            <a:r>
              <a:rPr lang="es-CO" sz="4000" dirty="0">
                <a:solidFill>
                  <a:srgbClr val="008000"/>
                </a:solidFill>
                <a:latin typeface="Arial Narrow" pitchFamily="34" charset="0"/>
              </a:rPr>
              <a:t>destino final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con el objeto de facilitar su utilización y conservación.</a:t>
            </a:r>
            <a:endParaRPr lang="es-CO" altLang="es-CO" sz="40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C1A126F-39F1-542C-0577-AE77FE161B73}"/>
              </a:ext>
            </a:extLst>
          </p:cNvPr>
          <p:cNvSpPr txBox="1">
            <a:spLocks/>
          </p:cNvSpPr>
          <p:nvPr/>
        </p:nvSpPr>
        <p:spPr>
          <a:xfrm>
            <a:off x="3845738" y="509948"/>
            <a:ext cx="6271846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Gestión Documental </a:t>
            </a:r>
          </a:p>
        </p:txBody>
      </p:sp>
    </p:spTree>
    <p:extLst>
      <p:ext uri="{BB962C8B-B14F-4D97-AF65-F5344CB8AC3E}">
        <p14:creationId xmlns:p14="http://schemas.microsoft.com/office/powerpoint/2010/main" val="225453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9D2C63-6B9B-8AD1-F79C-EB5E1D6D96BC}"/>
              </a:ext>
            </a:extLst>
          </p:cNvPr>
          <p:cNvSpPr txBox="1">
            <a:spLocks/>
          </p:cNvSpPr>
          <p:nvPr/>
        </p:nvSpPr>
        <p:spPr>
          <a:xfrm>
            <a:off x="2960077" y="607602"/>
            <a:ext cx="6271846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Función Archivística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57AFF-BAE8-9B89-F200-E9908D92A21F}"/>
              </a:ext>
            </a:extLst>
          </p:cNvPr>
          <p:cNvSpPr txBox="1">
            <a:spLocks noChangeArrowheads="1"/>
          </p:cNvSpPr>
          <p:nvPr/>
        </p:nvSpPr>
        <p:spPr>
          <a:xfrm>
            <a:off x="714375" y="1544092"/>
            <a:ext cx="9305925" cy="366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4000" dirty="0">
                <a:solidFill>
                  <a:schemeClr val="tx2">
                    <a:lumMod val="75000"/>
                  </a:schemeClr>
                </a:solidFill>
              </a:rPr>
              <a:t>Actividades relacionadas con la totalidad del quehacer archivístico que comprenden desde la</a:t>
            </a:r>
            <a:r>
              <a:rPr lang="es-CO" sz="4000" dirty="0"/>
              <a:t> </a:t>
            </a:r>
            <a:r>
              <a:rPr lang="es-CO" sz="4000" dirty="0">
                <a:solidFill>
                  <a:srgbClr val="008000"/>
                </a:solidFill>
              </a:rPr>
              <a:t>elaboración</a:t>
            </a:r>
            <a:r>
              <a:rPr lang="es-CO" sz="4000" dirty="0"/>
              <a:t>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</a:rPr>
              <a:t>del documento hasta su </a:t>
            </a:r>
            <a:r>
              <a:rPr lang="es-CO" sz="4000" dirty="0">
                <a:solidFill>
                  <a:srgbClr val="008000"/>
                </a:solidFill>
              </a:rPr>
              <a:t>eliminación o conservación </a:t>
            </a:r>
            <a:r>
              <a:rPr lang="es-CO" sz="4000" dirty="0">
                <a:solidFill>
                  <a:schemeClr val="tx2">
                    <a:lumMod val="75000"/>
                  </a:schemeClr>
                </a:solidFill>
              </a:rPr>
              <a:t>permanente.</a:t>
            </a:r>
            <a:endParaRPr lang="es-CO" altLang="es-CO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16" y="0"/>
            <a:ext cx="12233279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180933-4FB1-EDB0-F9DD-7FDD6EB438DF}"/>
              </a:ext>
            </a:extLst>
          </p:cNvPr>
          <p:cNvSpPr txBox="1">
            <a:spLocks/>
          </p:cNvSpPr>
          <p:nvPr/>
        </p:nvSpPr>
        <p:spPr>
          <a:xfrm>
            <a:off x="5908053" y="2128617"/>
            <a:ext cx="5598543" cy="538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Ciclo Vital del Documento 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C01917E5-B346-4BA7-B36F-96B4F6FD7F85}"/>
              </a:ext>
            </a:extLst>
          </p:cNvPr>
          <p:cNvSpPr txBox="1"/>
          <p:nvPr/>
        </p:nvSpPr>
        <p:spPr>
          <a:xfrm>
            <a:off x="525945" y="398675"/>
            <a:ext cx="49685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solidFill>
                  <a:srgbClr val="00B050"/>
                </a:solidFill>
              </a:rPr>
              <a:t>Etapas sucesivas </a:t>
            </a:r>
            <a:r>
              <a:rPr lang="es-ES" sz="3600" dirty="0"/>
              <a:t>por las que atraviesan los documentos desde su </a:t>
            </a:r>
            <a:r>
              <a:rPr lang="es-ES" sz="3600" dirty="0">
                <a:solidFill>
                  <a:srgbClr val="00B050"/>
                </a:solidFill>
              </a:rPr>
              <a:t>producción</a:t>
            </a:r>
            <a:r>
              <a:rPr lang="es-ES" sz="3600" dirty="0"/>
              <a:t> o </a:t>
            </a:r>
            <a:r>
              <a:rPr lang="es-ES" sz="3600" dirty="0">
                <a:solidFill>
                  <a:srgbClr val="00B050"/>
                </a:solidFill>
              </a:rPr>
              <a:t>recepción</a:t>
            </a:r>
            <a:r>
              <a:rPr lang="es-ES" sz="3600" dirty="0"/>
              <a:t> en la oficina y su conservación  temporal, hasta su eliminación o integración a un archivo permanente. </a:t>
            </a:r>
            <a:endParaRPr lang="es-CO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202FA0-A903-4FD8-6B1C-C832B6D1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34" y="3101917"/>
            <a:ext cx="6038490" cy="3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4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1497</Words>
  <Application>Microsoft Office PowerPoint</Application>
  <PresentationFormat>Panorámica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Agency FB</vt:lpstr>
      <vt:lpstr>Arial</vt:lpstr>
      <vt:lpstr>Arial Narrow</vt:lpstr>
      <vt:lpstr>Calibri</vt:lpstr>
      <vt:lpstr>Calibri Light</vt:lpstr>
      <vt:lpstr>Century Gothic</vt:lpstr>
      <vt:lpstr>Georgia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CLAVIJO</dc:creator>
  <cp:lastModifiedBy>INDERHUILA</cp:lastModifiedBy>
  <cp:revision>6</cp:revision>
  <dcterms:created xsi:type="dcterms:W3CDTF">2022-03-20T17:21:30Z</dcterms:created>
  <dcterms:modified xsi:type="dcterms:W3CDTF">2023-03-30T22:02:28Z</dcterms:modified>
</cp:coreProperties>
</file>