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64" r:id="rId6"/>
    <p:sldId id="262" r:id="rId7"/>
    <p:sldId id="265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Hoja1!$A$2:$A$5</cx:f>
        <cx:lvl ptCount="4">
          <cx:pt idx="0">Presencial</cx:pt>
          <cx:pt idx="1">Telefónico</cx:pt>
          <cx:pt idx="2">Correo electrónico</cx:pt>
          <cx:pt idx="3">Página web</cx:pt>
        </cx:lvl>
        <cx:lvl ptCount="0"/>
        <cx:lvl ptCount="0"/>
      </cx:strDim>
      <cx:numDim type="size">
        <cx:f>Hoja1!$B$2:$B$5</cx:f>
        <cx:lvl ptCount="4" formatCode="General">
          <cx:pt idx="0">50</cx:pt>
          <cx:pt idx="1">50</cx:pt>
          <cx:pt idx="2">50</cx:pt>
          <cx:pt idx="3">50</cx:pt>
        </cx:lvl>
      </cx:numDim>
    </cx:data>
  </cx:chartData>
  <cx:chart>
    <cx:plotArea>
      <cx:plotAreaRegion>
        <cx:series layoutId="sunburst" uniqueId="{1C70FED0-019D-4984-91FE-66004BDF3A3E}">
          <cx:tx>
            <cx:txData>
              <cx:f>Hoja1!$B$1</cx:f>
              <cx:v/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1"/>
                    </a:solidFill>
                  </a:defRPr>
                </a:pPr>
                <a:endParaRPr lang="es-ES" sz="14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22A02-02B3-4CBE-B5FA-1418150C1717}" type="doc">
      <dgm:prSet loTypeId="urn:microsoft.com/office/officeart/2005/8/layout/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5CF04A21-7EC8-41C2-B45F-C76AE6D32DC9}">
      <dgm:prSet phldrT="[Texto]"/>
      <dgm:spPr/>
      <dgm:t>
        <a:bodyPr/>
        <a:lstStyle/>
        <a:p>
          <a:r>
            <a:rPr lang="es-ES" dirty="0"/>
            <a:t>Dirigirse a cualquier canal de recepción de comunicaciones oficiales para la recepción de la misma</a:t>
          </a:r>
          <a:endParaRPr lang="es-CO" dirty="0"/>
        </a:p>
      </dgm:t>
    </dgm:pt>
    <dgm:pt modelId="{0BCA6B40-E020-4745-BEDC-CBDB9F1CB8AE}" type="parTrans" cxnId="{B243B056-2372-46A8-9EEF-4E7A5BBEF81E}">
      <dgm:prSet/>
      <dgm:spPr/>
      <dgm:t>
        <a:bodyPr/>
        <a:lstStyle/>
        <a:p>
          <a:endParaRPr lang="es-CO"/>
        </a:p>
      </dgm:t>
    </dgm:pt>
    <dgm:pt modelId="{E2096ED6-B67A-4671-B2B0-E4C4624039E6}" type="sibTrans" cxnId="{B243B056-2372-46A8-9EEF-4E7A5BBEF81E}">
      <dgm:prSet/>
      <dgm:spPr/>
      <dgm:t>
        <a:bodyPr/>
        <a:lstStyle/>
        <a:p>
          <a:endParaRPr lang="es-CO"/>
        </a:p>
      </dgm:t>
    </dgm:pt>
    <dgm:pt modelId="{50F2184A-5B28-4BB0-8774-45DD1D08FB08}">
      <dgm:prSet phldrT="[Texto]"/>
      <dgm:spPr/>
      <dgm:t>
        <a:bodyPr/>
        <a:lstStyle/>
        <a:p>
          <a:r>
            <a:rPr lang="es-ES" dirty="0"/>
            <a:t>Asignación de número de radicado</a:t>
          </a:r>
          <a:endParaRPr lang="es-CO" dirty="0"/>
        </a:p>
      </dgm:t>
    </dgm:pt>
    <dgm:pt modelId="{0B6F3ACA-BA1F-4291-A48D-64AE254FCBA6}" type="parTrans" cxnId="{85059A4B-36E2-47E1-ADAA-9F8E51A2B5AC}">
      <dgm:prSet/>
      <dgm:spPr/>
      <dgm:t>
        <a:bodyPr/>
        <a:lstStyle/>
        <a:p>
          <a:endParaRPr lang="es-CO"/>
        </a:p>
      </dgm:t>
    </dgm:pt>
    <dgm:pt modelId="{3CA77DF9-307F-4CEF-8B84-D1C873A905F1}" type="sibTrans" cxnId="{85059A4B-36E2-47E1-ADAA-9F8E51A2B5AC}">
      <dgm:prSet/>
      <dgm:spPr/>
      <dgm:t>
        <a:bodyPr/>
        <a:lstStyle/>
        <a:p>
          <a:endParaRPr lang="es-CO"/>
        </a:p>
      </dgm:t>
    </dgm:pt>
    <dgm:pt modelId="{E7597394-8128-4D1B-A5C3-44179AC71245}">
      <dgm:prSet phldrT="[Texto]"/>
      <dgm:spPr/>
      <dgm:t>
        <a:bodyPr/>
        <a:lstStyle/>
        <a:p>
          <a:r>
            <a:rPr lang="es-ES" dirty="0"/>
            <a:t>- Registro en Formulario PQRSDF</a:t>
          </a:r>
        </a:p>
        <a:p>
          <a:r>
            <a:rPr lang="es-ES" dirty="0"/>
            <a:t>- Digitalización</a:t>
          </a:r>
        </a:p>
        <a:p>
          <a:r>
            <a:rPr lang="es-ES" dirty="0"/>
            <a:t>- Asignación de responsable</a:t>
          </a:r>
          <a:endParaRPr lang="es-CO" dirty="0"/>
        </a:p>
      </dgm:t>
    </dgm:pt>
    <dgm:pt modelId="{F2429E2B-8411-4922-887E-1614BB82CE4B}" type="parTrans" cxnId="{CE21A7EB-E696-40D2-8ECC-AE916524C0B6}">
      <dgm:prSet/>
      <dgm:spPr/>
      <dgm:t>
        <a:bodyPr/>
        <a:lstStyle/>
        <a:p>
          <a:endParaRPr lang="es-CO"/>
        </a:p>
      </dgm:t>
    </dgm:pt>
    <dgm:pt modelId="{2E0CDB02-C7C8-4229-B51E-701F42F64A9E}" type="sibTrans" cxnId="{CE21A7EB-E696-40D2-8ECC-AE916524C0B6}">
      <dgm:prSet/>
      <dgm:spPr/>
      <dgm:t>
        <a:bodyPr/>
        <a:lstStyle/>
        <a:p>
          <a:endParaRPr lang="es-CO"/>
        </a:p>
      </dgm:t>
    </dgm:pt>
    <dgm:pt modelId="{25D4FC9A-D0E9-4BB7-93BA-65C758822B4B}">
      <dgm:prSet phldrT="[Texto]"/>
      <dgm:spPr/>
      <dgm:t>
        <a:bodyPr/>
        <a:lstStyle/>
        <a:p>
          <a:pPr algn="ctr"/>
          <a:r>
            <a:rPr lang="es-ES" dirty="0"/>
            <a:t>El mismo día se entregará la comunicación al responsable, quien emitirá respuesta en términos de Ley.</a:t>
          </a:r>
        </a:p>
        <a:p>
          <a:pPr algn="ctr"/>
          <a:r>
            <a:rPr lang="es-ES" dirty="0"/>
            <a:t>Si la respuesta a la comunicación no corresponde al área que se le entregó, se debe:</a:t>
          </a:r>
        </a:p>
        <a:p>
          <a:pPr algn="ctr"/>
          <a:r>
            <a:rPr lang="es-ES" dirty="0"/>
            <a:t>- Devolver a atención al ciudadano o,</a:t>
          </a:r>
        </a:p>
        <a:p>
          <a:pPr algn="ctr"/>
          <a:r>
            <a:rPr lang="es-ES" dirty="0"/>
            <a:t>- Remitir al área correspondiente e informar a atención al ciudadano. </a:t>
          </a:r>
          <a:endParaRPr lang="es-CO" dirty="0"/>
        </a:p>
      </dgm:t>
    </dgm:pt>
    <dgm:pt modelId="{1F3573E6-5D0B-40F2-828E-EF50091AC0F4}" type="parTrans" cxnId="{63A94BB5-DEE2-4D1E-819E-E61834B51125}">
      <dgm:prSet/>
      <dgm:spPr/>
      <dgm:t>
        <a:bodyPr/>
        <a:lstStyle/>
        <a:p>
          <a:endParaRPr lang="es-CO"/>
        </a:p>
      </dgm:t>
    </dgm:pt>
    <dgm:pt modelId="{D2406343-9E6F-48E1-990D-D204A4E2DC33}" type="sibTrans" cxnId="{63A94BB5-DEE2-4D1E-819E-E61834B51125}">
      <dgm:prSet/>
      <dgm:spPr/>
      <dgm:t>
        <a:bodyPr/>
        <a:lstStyle/>
        <a:p>
          <a:endParaRPr lang="es-CO"/>
        </a:p>
      </dgm:t>
    </dgm:pt>
    <dgm:pt modelId="{8FD57AD8-D14A-476D-9773-03E8AA4AEAB2}">
      <dgm:prSet phldrT="[Texto]"/>
      <dgm:spPr/>
      <dgm:t>
        <a:bodyPr/>
        <a:lstStyle/>
        <a:p>
          <a:r>
            <a:rPr lang="es-ES" dirty="0"/>
            <a:t>Certificar mediante formato la recepción de las comunicaciones por parte del funcionario o contratista competente</a:t>
          </a:r>
          <a:endParaRPr lang="es-CO" dirty="0"/>
        </a:p>
      </dgm:t>
    </dgm:pt>
    <dgm:pt modelId="{E4FDBCAF-BEBD-4B91-8603-55C90DA9CF88}" type="parTrans" cxnId="{2CB5B76E-CE06-4B75-8598-21DF1BAEFD4D}">
      <dgm:prSet/>
      <dgm:spPr/>
      <dgm:t>
        <a:bodyPr/>
        <a:lstStyle/>
        <a:p>
          <a:endParaRPr lang="es-CO"/>
        </a:p>
      </dgm:t>
    </dgm:pt>
    <dgm:pt modelId="{F4E95CA3-51A3-4E8A-B289-1F7F73F0C773}" type="sibTrans" cxnId="{2CB5B76E-CE06-4B75-8598-21DF1BAEFD4D}">
      <dgm:prSet/>
      <dgm:spPr/>
      <dgm:t>
        <a:bodyPr/>
        <a:lstStyle/>
        <a:p>
          <a:endParaRPr lang="es-CO"/>
        </a:p>
      </dgm:t>
    </dgm:pt>
    <dgm:pt modelId="{5832EB11-BC1C-4A3D-BEF6-9DF9E920CECB}">
      <dgm:prSet/>
      <dgm:spPr/>
      <dgm:t>
        <a:bodyPr/>
        <a:lstStyle/>
        <a:p>
          <a:r>
            <a:rPr lang="es-ES" dirty="0"/>
            <a:t>Se enviará periódicamente a los correos institucionales de cada áreas, un formato Excel donde se relacionan las comunicaciones oficiales pendientes por responder</a:t>
          </a:r>
          <a:endParaRPr lang="es-CO" dirty="0"/>
        </a:p>
      </dgm:t>
    </dgm:pt>
    <dgm:pt modelId="{722EAC62-9698-4857-A673-DCD8CEC01547}" type="parTrans" cxnId="{A9D1F712-1629-4EE9-AA97-DFC7A3084094}">
      <dgm:prSet/>
      <dgm:spPr/>
      <dgm:t>
        <a:bodyPr/>
        <a:lstStyle/>
        <a:p>
          <a:endParaRPr lang="es-CO"/>
        </a:p>
      </dgm:t>
    </dgm:pt>
    <dgm:pt modelId="{C09CDC9E-1724-4D43-80E5-0AF93ADA7E93}" type="sibTrans" cxnId="{A9D1F712-1629-4EE9-AA97-DFC7A3084094}">
      <dgm:prSet/>
      <dgm:spPr/>
      <dgm:t>
        <a:bodyPr/>
        <a:lstStyle/>
        <a:p>
          <a:endParaRPr lang="es-CO"/>
        </a:p>
      </dgm:t>
    </dgm:pt>
    <dgm:pt modelId="{A4C84EB3-5CE0-4D38-B5AD-F0569CBCFF7D}" type="pres">
      <dgm:prSet presAssocID="{FA222A02-02B3-4CBE-B5FA-1418150C1717}" presName="diagram" presStyleCnt="0">
        <dgm:presLayoutVars>
          <dgm:dir/>
          <dgm:resizeHandles val="exact"/>
        </dgm:presLayoutVars>
      </dgm:prSet>
      <dgm:spPr/>
    </dgm:pt>
    <dgm:pt modelId="{09E05B2A-ACA7-4C6C-941D-CCCBAFB7A34F}" type="pres">
      <dgm:prSet presAssocID="{5CF04A21-7EC8-41C2-B45F-C76AE6D32DC9}" presName="node" presStyleLbl="node1" presStyleIdx="0" presStyleCnt="6" custLinFactNeighborX="2111" custLinFactNeighborY="14637">
        <dgm:presLayoutVars>
          <dgm:bulletEnabled val="1"/>
        </dgm:presLayoutVars>
      </dgm:prSet>
      <dgm:spPr/>
    </dgm:pt>
    <dgm:pt modelId="{23A02A6B-B54C-4BCF-A0DA-C103BA6B8DAD}" type="pres">
      <dgm:prSet presAssocID="{E2096ED6-B67A-4671-B2B0-E4C4624039E6}" presName="sibTrans" presStyleLbl="sibTrans2D1" presStyleIdx="0" presStyleCnt="5" custScaleX="138635" custLinFactNeighborX="2283"/>
      <dgm:spPr/>
    </dgm:pt>
    <dgm:pt modelId="{9664BFF2-9C80-4645-B33F-A7F9ED95A336}" type="pres">
      <dgm:prSet presAssocID="{E2096ED6-B67A-4671-B2B0-E4C4624039E6}" presName="connectorText" presStyleLbl="sibTrans2D1" presStyleIdx="0" presStyleCnt="5"/>
      <dgm:spPr/>
    </dgm:pt>
    <dgm:pt modelId="{3F2F52DB-5C77-4571-8534-59981592E1D4}" type="pres">
      <dgm:prSet presAssocID="{50F2184A-5B28-4BB0-8774-45DD1D08FB08}" presName="node" presStyleLbl="node1" presStyleIdx="1" presStyleCnt="6" custScaleX="70248" custScaleY="101533" custLinFactNeighborX="0" custLinFactNeighborY="15404">
        <dgm:presLayoutVars>
          <dgm:bulletEnabled val="1"/>
        </dgm:presLayoutVars>
      </dgm:prSet>
      <dgm:spPr/>
    </dgm:pt>
    <dgm:pt modelId="{0C098AC9-B878-4E33-9C35-F9AF0DBEDCFA}" type="pres">
      <dgm:prSet presAssocID="{3CA77DF9-307F-4CEF-8B84-D1C873A905F1}" presName="sibTrans" presStyleLbl="sibTrans2D1" presStyleIdx="1" presStyleCnt="5" custScaleX="135090" custLinFactNeighborX="4324"/>
      <dgm:spPr/>
    </dgm:pt>
    <dgm:pt modelId="{1F0ADFF1-0ECD-4141-AE3B-BF539882E795}" type="pres">
      <dgm:prSet presAssocID="{3CA77DF9-307F-4CEF-8B84-D1C873A905F1}" presName="connectorText" presStyleLbl="sibTrans2D1" presStyleIdx="1" presStyleCnt="5"/>
      <dgm:spPr/>
    </dgm:pt>
    <dgm:pt modelId="{813C217E-922C-486B-8713-242D26DAC731}" type="pres">
      <dgm:prSet presAssocID="{E7597394-8128-4D1B-A5C3-44179AC71245}" presName="node" presStyleLbl="node1" presStyleIdx="2" presStyleCnt="6" custScaleX="87346" custLinFactNeighborY="14637">
        <dgm:presLayoutVars>
          <dgm:bulletEnabled val="1"/>
        </dgm:presLayoutVars>
      </dgm:prSet>
      <dgm:spPr/>
    </dgm:pt>
    <dgm:pt modelId="{E5653468-A859-40D2-BAF0-6B1F9A660A07}" type="pres">
      <dgm:prSet presAssocID="{2E0CDB02-C7C8-4229-B51E-701F42F64A9E}" presName="sibTrans" presStyleLbl="sibTrans2D1" presStyleIdx="2" presStyleCnt="5" custAng="21408049" custScaleX="131280"/>
      <dgm:spPr/>
    </dgm:pt>
    <dgm:pt modelId="{C0CECF0E-8A4B-4FA8-A3A3-D7F8937F5D19}" type="pres">
      <dgm:prSet presAssocID="{2E0CDB02-C7C8-4229-B51E-701F42F64A9E}" presName="connectorText" presStyleLbl="sibTrans2D1" presStyleIdx="2" presStyleCnt="5"/>
      <dgm:spPr/>
    </dgm:pt>
    <dgm:pt modelId="{72957140-033F-497D-A90D-1FA5FA1F315D}" type="pres">
      <dgm:prSet presAssocID="{25D4FC9A-D0E9-4BB7-93BA-65C758822B4B}" presName="node" presStyleLbl="node1" presStyleIdx="3" presStyleCnt="6" custScaleY="142453" custLinFactNeighborX="-458" custLinFactNeighborY="-3820">
        <dgm:presLayoutVars>
          <dgm:bulletEnabled val="1"/>
        </dgm:presLayoutVars>
      </dgm:prSet>
      <dgm:spPr/>
    </dgm:pt>
    <dgm:pt modelId="{C31F5CD6-7A5A-42C5-90A5-C1EA55CFB278}" type="pres">
      <dgm:prSet presAssocID="{D2406343-9E6F-48E1-990D-D204A4E2DC33}" presName="sibTrans" presStyleLbl="sibTrans2D1" presStyleIdx="3" presStyleCnt="5" custAng="21414094" custScaleX="139043"/>
      <dgm:spPr/>
    </dgm:pt>
    <dgm:pt modelId="{6BA5B0EA-2139-4D56-A956-9FF0E70A8548}" type="pres">
      <dgm:prSet presAssocID="{D2406343-9E6F-48E1-990D-D204A4E2DC33}" presName="connectorText" presStyleLbl="sibTrans2D1" presStyleIdx="3" presStyleCnt="5"/>
      <dgm:spPr/>
    </dgm:pt>
    <dgm:pt modelId="{6BF64B8E-5D1B-46E1-8466-AB8B4B884DE0}" type="pres">
      <dgm:prSet presAssocID="{8FD57AD8-D14A-476D-9773-03E8AA4AEAB2}" presName="node" presStyleLbl="node1" presStyleIdx="4" presStyleCnt="6" custScaleX="69513" custScaleY="81289" custLinFactNeighborX="4517" custLinFactNeighborY="-15279">
        <dgm:presLayoutVars>
          <dgm:bulletEnabled val="1"/>
        </dgm:presLayoutVars>
      </dgm:prSet>
      <dgm:spPr/>
    </dgm:pt>
    <dgm:pt modelId="{4398D1F5-8986-41A3-861E-3D9320A9ABD1}" type="pres">
      <dgm:prSet presAssocID="{F4E95CA3-51A3-4E8A-B289-1F7F73F0C773}" presName="sibTrans" presStyleLbl="sibTrans2D1" presStyleIdx="4" presStyleCnt="5" custScaleX="144207"/>
      <dgm:spPr/>
    </dgm:pt>
    <dgm:pt modelId="{3C048732-4931-48E0-8058-9DB2A697D485}" type="pres">
      <dgm:prSet presAssocID="{F4E95CA3-51A3-4E8A-B289-1F7F73F0C773}" presName="connectorText" presStyleLbl="sibTrans2D1" presStyleIdx="4" presStyleCnt="5"/>
      <dgm:spPr/>
    </dgm:pt>
    <dgm:pt modelId="{4971CF54-3920-494F-AB1D-66966787A12C}" type="pres">
      <dgm:prSet presAssocID="{5832EB11-BC1C-4A3D-BEF6-9DF9E920CECB}" presName="node" presStyleLbl="node1" presStyleIdx="5" presStyleCnt="6" custScaleX="81139" custScaleY="82635" custLinFactNeighborX="12377" custLinFactNeighborY="-14515">
        <dgm:presLayoutVars>
          <dgm:bulletEnabled val="1"/>
        </dgm:presLayoutVars>
      </dgm:prSet>
      <dgm:spPr/>
    </dgm:pt>
  </dgm:ptLst>
  <dgm:cxnLst>
    <dgm:cxn modelId="{4D24DC11-7DAA-4D7C-9CF9-10886E74FDD3}" type="presOf" srcId="{5CF04A21-7EC8-41C2-B45F-C76AE6D32DC9}" destId="{09E05B2A-ACA7-4C6C-941D-CCCBAFB7A34F}" srcOrd="0" destOrd="0" presId="urn:microsoft.com/office/officeart/2005/8/layout/process5"/>
    <dgm:cxn modelId="{A9D1F712-1629-4EE9-AA97-DFC7A3084094}" srcId="{FA222A02-02B3-4CBE-B5FA-1418150C1717}" destId="{5832EB11-BC1C-4A3D-BEF6-9DF9E920CECB}" srcOrd="5" destOrd="0" parTransId="{722EAC62-9698-4857-A673-DCD8CEC01547}" sibTransId="{C09CDC9E-1724-4D43-80E5-0AF93ADA7E93}"/>
    <dgm:cxn modelId="{4FA18C24-D21A-4E13-A74D-F15C762C4B43}" type="presOf" srcId="{FA222A02-02B3-4CBE-B5FA-1418150C1717}" destId="{A4C84EB3-5CE0-4D38-B5AD-F0569CBCFF7D}" srcOrd="0" destOrd="0" presId="urn:microsoft.com/office/officeart/2005/8/layout/process5"/>
    <dgm:cxn modelId="{7139832A-F5E1-4EC9-A82D-2F2525EC5D5D}" type="presOf" srcId="{D2406343-9E6F-48E1-990D-D204A4E2DC33}" destId="{6BA5B0EA-2139-4D56-A956-9FF0E70A8548}" srcOrd="1" destOrd="0" presId="urn:microsoft.com/office/officeart/2005/8/layout/process5"/>
    <dgm:cxn modelId="{78A3185E-25F1-4CAD-ADB3-56C5E52F95F5}" type="presOf" srcId="{8FD57AD8-D14A-476D-9773-03E8AA4AEAB2}" destId="{6BF64B8E-5D1B-46E1-8466-AB8B4B884DE0}" srcOrd="0" destOrd="0" presId="urn:microsoft.com/office/officeart/2005/8/layout/process5"/>
    <dgm:cxn modelId="{85059A4B-36E2-47E1-ADAA-9F8E51A2B5AC}" srcId="{FA222A02-02B3-4CBE-B5FA-1418150C1717}" destId="{50F2184A-5B28-4BB0-8774-45DD1D08FB08}" srcOrd="1" destOrd="0" parTransId="{0B6F3ACA-BA1F-4291-A48D-64AE254FCBA6}" sibTransId="{3CA77DF9-307F-4CEF-8B84-D1C873A905F1}"/>
    <dgm:cxn modelId="{2CB5B76E-CE06-4B75-8598-21DF1BAEFD4D}" srcId="{FA222A02-02B3-4CBE-B5FA-1418150C1717}" destId="{8FD57AD8-D14A-476D-9773-03E8AA4AEAB2}" srcOrd="4" destOrd="0" parTransId="{E4FDBCAF-BEBD-4B91-8603-55C90DA9CF88}" sibTransId="{F4E95CA3-51A3-4E8A-B289-1F7F73F0C773}"/>
    <dgm:cxn modelId="{3692B370-73A6-414B-8FFC-4B2FD603FF64}" type="presOf" srcId="{50F2184A-5B28-4BB0-8774-45DD1D08FB08}" destId="{3F2F52DB-5C77-4571-8534-59981592E1D4}" srcOrd="0" destOrd="0" presId="urn:microsoft.com/office/officeart/2005/8/layout/process5"/>
    <dgm:cxn modelId="{0D570F72-6CE3-43A1-A57D-034AEA1BBD0B}" type="presOf" srcId="{2E0CDB02-C7C8-4229-B51E-701F42F64A9E}" destId="{E5653468-A859-40D2-BAF0-6B1F9A660A07}" srcOrd="0" destOrd="0" presId="urn:microsoft.com/office/officeart/2005/8/layout/process5"/>
    <dgm:cxn modelId="{33743055-A103-4640-8E76-941A02B3FCE1}" type="presOf" srcId="{D2406343-9E6F-48E1-990D-D204A4E2DC33}" destId="{C31F5CD6-7A5A-42C5-90A5-C1EA55CFB278}" srcOrd="0" destOrd="0" presId="urn:microsoft.com/office/officeart/2005/8/layout/process5"/>
    <dgm:cxn modelId="{34065756-E376-404D-B926-0C1235AD5B91}" type="presOf" srcId="{3CA77DF9-307F-4CEF-8B84-D1C873A905F1}" destId="{1F0ADFF1-0ECD-4141-AE3B-BF539882E795}" srcOrd="1" destOrd="0" presId="urn:microsoft.com/office/officeart/2005/8/layout/process5"/>
    <dgm:cxn modelId="{B243B056-2372-46A8-9EEF-4E7A5BBEF81E}" srcId="{FA222A02-02B3-4CBE-B5FA-1418150C1717}" destId="{5CF04A21-7EC8-41C2-B45F-C76AE6D32DC9}" srcOrd="0" destOrd="0" parTransId="{0BCA6B40-E020-4745-BEDC-CBDB9F1CB8AE}" sibTransId="{E2096ED6-B67A-4671-B2B0-E4C4624039E6}"/>
    <dgm:cxn modelId="{1B24CF59-7785-4FFF-B98E-6FF224E63E38}" type="presOf" srcId="{E2096ED6-B67A-4671-B2B0-E4C4624039E6}" destId="{23A02A6B-B54C-4BCF-A0DA-C103BA6B8DAD}" srcOrd="0" destOrd="0" presId="urn:microsoft.com/office/officeart/2005/8/layout/process5"/>
    <dgm:cxn modelId="{AA14FC7A-DE03-4965-BD9B-ADAD46A59CA5}" type="presOf" srcId="{5832EB11-BC1C-4A3D-BEF6-9DF9E920CECB}" destId="{4971CF54-3920-494F-AB1D-66966787A12C}" srcOrd="0" destOrd="0" presId="urn:microsoft.com/office/officeart/2005/8/layout/process5"/>
    <dgm:cxn modelId="{5FE30C89-F3DC-481D-B8E6-3F2E92B637D1}" type="presOf" srcId="{F4E95CA3-51A3-4E8A-B289-1F7F73F0C773}" destId="{3C048732-4931-48E0-8058-9DB2A697D485}" srcOrd="1" destOrd="0" presId="urn:microsoft.com/office/officeart/2005/8/layout/process5"/>
    <dgm:cxn modelId="{1BF03793-2777-44D8-A374-DFEF858ECB17}" type="presOf" srcId="{25D4FC9A-D0E9-4BB7-93BA-65C758822B4B}" destId="{72957140-033F-497D-A90D-1FA5FA1F315D}" srcOrd="0" destOrd="0" presId="urn:microsoft.com/office/officeart/2005/8/layout/process5"/>
    <dgm:cxn modelId="{44D7EF96-85A7-42F6-851B-812574D04AE8}" type="presOf" srcId="{F4E95CA3-51A3-4E8A-B289-1F7F73F0C773}" destId="{4398D1F5-8986-41A3-861E-3D9320A9ABD1}" srcOrd="0" destOrd="0" presId="urn:microsoft.com/office/officeart/2005/8/layout/process5"/>
    <dgm:cxn modelId="{B0867B9E-8DF8-4FE3-A3A6-B2E4B1CAC836}" type="presOf" srcId="{E7597394-8128-4D1B-A5C3-44179AC71245}" destId="{813C217E-922C-486B-8713-242D26DAC731}" srcOrd="0" destOrd="0" presId="urn:microsoft.com/office/officeart/2005/8/layout/process5"/>
    <dgm:cxn modelId="{63A94BB5-DEE2-4D1E-819E-E61834B51125}" srcId="{FA222A02-02B3-4CBE-B5FA-1418150C1717}" destId="{25D4FC9A-D0E9-4BB7-93BA-65C758822B4B}" srcOrd="3" destOrd="0" parTransId="{1F3573E6-5D0B-40F2-828E-EF50091AC0F4}" sibTransId="{D2406343-9E6F-48E1-990D-D204A4E2DC33}"/>
    <dgm:cxn modelId="{80F7C1B9-F036-49AF-86BD-D9C40779A55C}" type="presOf" srcId="{2E0CDB02-C7C8-4229-B51E-701F42F64A9E}" destId="{C0CECF0E-8A4B-4FA8-A3A3-D7F8937F5D19}" srcOrd="1" destOrd="0" presId="urn:microsoft.com/office/officeart/2005/8/layout/process5"/>
    <dgm:cxn modelId="{4C1888BD-461C-4229-898D-1722E700679B}" type="presOf" srcId="{E2096ED6-B67A-4671-B2B0-E4C4624039E6}" destId="{9664BFF2-9C80-4645-B33F-A7F9ED95A336}" srcOrd="1" destOrd="0" presId="urn:microsoft.com/office/officeart/2005/8/layout/process5"/>
    <dgm:cxn modelId="{CE21A7EB-E696-40D2-8ECC-AE916524C0B6}" srcId="{FA222A02-02B3-4CBE-B5FA-1418150C1717}" destId="{E7597394-8128-4D1B-A5C3-44179AC71245}" srcOrd="2" destOrd="0" parTransId="{F2429E2B-8411-4922-887E-1614BB82CE4B}" sibTransId="{2E0CDB02-C7C8-4229-B51E-701F42F64A9E}"/>
    <dgm:cxn modelId="{3AA8FEF1-FF31-4BDA-850A-2DFCD40EF1F4}" type="presOf" srcId="{3CA77DF9-307F-4CEF-8B84-D1C873A905F1}" destId="{0C098AC9-B878-4E33-9C35-F9AF0DBEDCFA}" srcOrd="0" destOrd="0" presId="urn:microsoft.com/office/officeart/2005/8/layout/process5"/>
    <dgm:cxn modelId="{73770B12-6223-407B-9B26-3C5657F3411C}" type="presParOf" srcId="{A4C84EB3-5CE0-4D38-B5AD-F0569CBCFF7D}" destId="{09E05B2A-ACA7-4C6C-941D-CCCBAFB7A34F}" srcOrd="0" destOrd="0" presId="urn:microsoft.com/office/officeart/2005/8/layout/process5"/>
    <dgm:cxn modelId="{40B2A6F6-013C-4E43-AEF2-DFEE69271BC5}" type="presParOf" srcId="{A4C84EB3-5CE0-4D38-B5AD-F0569CBCFF7D}" destId="{23A02A6B-B54C-4BCF-A0DA-C103BA6B8DAD}" srcOrd="1" destOrd="0" presId="urn:microsoft.com/office/officeart/2005/8/layout/process5"/>
    <dgm:cxn modelId="{4CF5E900-6FB9-4A5A-9B08-F688EA265697}" type="presParOf" srcId="{23A02A6B-B54C-4BCF-A0DA-C103BA6B8DAD}" destId="{9664BFF2-9C80-4645-B33F-A7F9ED95A336}" srcOrd="0" destOrd="0" presId="urn:microsoft.com/office/officeart/2005/8/layout/process5"/>
    <dgm:cxn modelId="{DDAD4C6C-6E17-4D1C-8476-A70DB0F7D11A}" type="presParOf" srcId="{A4C84EB3-5CE0-4D38-B5AD-F0569CBCFF7D}" destId="{3F2F52DB-5C77-4571-8534-59981592E1D4}" srcOrd="2" destOrd="0" presId="urn:microsoft.com/office/officeart/2005/8/layout/process5"/>
    <dgm:cxn modelId="{9915405B-15AB-4F30-BDB8-0A21C63F3299}" type="presParOf" srcId="{A4C84EB3-5CE0-4D38-B5AD-F0569CBCFF7D}" destId="{0C098AC9-B878-4E33-9C35-F9AF0DBEDCFA}" srcOrd="3" destOrd="0" presId="urn:microsoft.com/office/officeart/2005/8/layout/process5"/>
    <dgm:cxn modelId="{B7DABAEB-8085-469F-AC78-482DC35864B9}" type="presParOf" srcId="{0C098AC9-B878-4E33-9C35-F9AF0DBEDCFA}" destId="{1F0ADFF1-0ECD-4141-AE3B-BF539882E795}" srcOrd="0" destOrd="0" presId="urn:microsoft.com/office/officeart/2005/8/layout/process5"/>
    <dgm:cxn modelId="{2DF377B9-1868-47DB-97D7-D8E4AA2ED215}" type="presParOf" srcId="{A4C84EB3-5CE0-4D38-B5AD-F0569CBCFF7D}" destId="{813C217E-922C-486B-8713-242D26DAC731}" srcOrd="4" destOrd="0" presId="urn:microsoft.com/office/officeart/2005/8/layout/process5"/>
    <dgm:cxn modelId="{0D520B5E-31C0-4854-8721-67016F7CCF5D}" type="presParOf" srcId="{A4C84EB3-5CE0-4D38-B5AD-F0569CBCFF7D}" destId="{E5653468-A859-40D2-BAF0-6B1F9A660A07}" srcOrd="5" destOrd="0" presId="urn:microsoft.com/office/officeart/2005/8/layout/process5"/>
    <dgm:cxn modelId="{28139B5A-936F-4742-ACFD-CD50E6004ECD}" type="presParOf" srcId="{E5653468-A859-40D2-BAF0-6B1F9A660A07}" destId="{C0CECF0E-8A4B-4FA8-A3A3-D7F8937F5D19}" srcOrd="0" destOrd="0" presId="urn:microsoft.com/office/officeart/2005/8/layout/process5"/>
    <dgm:cxn modelId="{A2610BDC-B33E-420A-B1F2-6ED01A143575}" type="presParOf" srcId="{A4C84EB3-5CE0-4D38-B5AD-F0569CBCFF7D}" destId="{72957140-033F-497D-A90D-1FA5FA1F315D}" srcOrd="6" destOrd="0" presId="urn:microsoft.com/office/officeart/2005/8/layout/process5"/>
    <dgm:cxn modelId="{049874D1-3999-42FD-9C93-FEF8F8B5E727}" type="presParOf" srcId="{A4C84EB3-5CE0-4D38-B5AD-F0569CBCFF7D}" destId="{C31F5CD6-7A5A-42C5-90A5-C1EA55CFB278}" srcOrd="7" destOrd="0" presId="urn:microsoft.com/office/officeart/2005/8/layout/process5"/>
    <dgm:cxn modelId="{F369D281-4A6E-4CA4-9FA4-30F0549997BE}" type="presParOf" srcId="{C31F5CD6-7A5A-42C5-90A5-C1EA55CFB278}" destId="{6BA5B0EA-2139-4D56-A956-9FF0E70A8548}" srcOrd="0" destOrd="0" presId="urn:microsoft.com/office/officeart/2005/8/layout/process5"/>
    <dgm:cxn modelId="{87B5A27C-DE01-4C8B-BE90-9F027CD43CB1}" type="presParOf" srcId="{A4C84EB3-5CE0-4D38-B5AD-F0569CBCFF7D}" destId="{6BF64B8E-5D1B-46E1-8466-AB8B4B884DE0}" srcOrd="8" destOrd="0" presId="urn:microsoft.com/office/officeart/2005/8/layout/process5"/>
    <dgm:cxn modelId="{969491C1-BB10-47FB-BDBA-7B00AF11E94B}" type="presParOf" srcId="{A4C84EB3-5CE0-4D38-B5AD-F0569CBCFF7D}" destId="{4398D1F5-8986-41A3-861E-3D9320A9ABD1}" srcOrd="9" destOrd="0" presId="urn:microsoft.com/office/officeart/2005/8/layout/process5"/>
    <dgm:cxn modelId="{EF81F475-A0D6-447A-AC03-256442523666}" type="presParOf" srcId="{4398D1F5-8986-41A3-861E-3D9320A9ABD1}" destId="{3C048732-4931-48E0-8058-9DB2A697D485}" srcOrd="0" destOrd="0" presId="urn:microsoft.com/office/officeart/2005/8/layout/process5"/>
    <dgm:cxn modelId="{B88925BF-9B42-447B-837C-F35429F058A9}" type="presParOf" srcId="{A4C84EB3-5CE0-4D38-B5AD-F0569CBCFF7D}" destId="{4971CF54-3920-494F-AB1D-66966787A12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B272B-ADB3-4FBA-A7ED-23D726A42EEA}" type="doc">
      <dgm:prSet loTypeId="urn:microsoft.com/office/officeart/2005/8/layout/h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BCDBB4F7-91DD-45AF-968C-5EDAE92C24DE}">
      <dgm:prSet phldrT="[Texto]"/>
      <dgm:spPr/>
      <dgm:t>
        <a:bodyPr/>
        <a:lstStyle/>
        <a:p>
          <a:r>
            <a:rPr lang="es-ES" dirty="0"/>
            <a:t>1</a:t>
          </a:r>
        </a:p>
      </dgm:t>
    </dgm:pt>
    <dgm:pt modelId="{FDA5DCF1-53DF-406B-AD37-EFD7F72AC825}" type="parTrans" cxnId="{CF6F73DE-AB8C-46CC-86B8-15A6276B4E2D}">
      <dgm:prSet/>
      <dgm:spPr/>
      <dgm:t>
        <a:bodyPr/>
        <a:lstStyle/>
        <a:p>
          <a:endParaRPr lang="es-CO"/>
        </a:p>
      </dgm:t>
    </dgm:pt>
    <dgm:pt modelId="{06B5CEAE-47D8-418E-9B51-86BCB345B11D}" type="sibTrans" cxnId="{CF6F73DE-AB8C-46CC-86B8-15A6276B4E2D}">
      <dgm:prSet/>
      <dgm:spPr/>
      <dgm:t>
        <a:bodyPr/>
        <a:lstStyle/>
        <a:p>
          <a:endParaRPr lang="es-CO"/>
        </a:p>
      </dgm:t>
    </dgm:pt>
    <dgm:pt modelId="{B52D7C12-2E9B-4377-BDDD-DE1AAEBD86F1}">
      <dgm:prSet phldrT="[Texto]"/>
      <dgm:spPr/>
      <dgm:t>
        <a:bodyPr/>
        <a:lstStyle/>
        <a:p>
          <a:pPr algn="just"/>
          <a:r>
            <a:rPr lang="es-ES" dirty="0"/>
            <a:t>Cada área debe emitir la comunicación que será enviada.</a:t>
          </a:r>
          <a:endParaRPr lang="es-CO" dirty="0"/>
        </a:p>
      </dgm:t>
    </dgm:pt>
    <dgm:pt modelId="{E6A9B43F-D7FB-4D1B-8EB9-F89D73C88F86}" type="parTrans" cxnId="{3BFFB068-94BB-4508-93A0-6D796C81BEF1}">
      <dgm:prSet/>
      <dgm:spPr/>
      <dgm:t>
        <a:bodyPr/>
        <a:lstStyle/>
        <a:p>
          <a:endParaRPr lang="es-CO"/>
        </a:p>
      </dgm:t>
    </dgm:pt>
    <dgm:pt modelId="{0D4E4A71-FFFA-4B67-92A6-46EC6BA3B275}" type="sibTrans" cxnId="{3BFFB068-94BB-4508-93A0-6D796C81BEF1}">
      <dgm:prSet/>
      <dgm:spPr/>
      <dgm:t>
        <a:bodyPr/>
        <a:lstStyle/>
        <a:p>
          <a:endParaRPr lang="es-CO"/>
        </a:p>
      </dgm:t>
    </dgm:pt>
    <dgm:pt modelId="{A878AE37-F3CA-4274-B169-A1A0EE3CAE19}">
      <dgm:prSet phldrT="[Texto]"/>
      <dgm:spPr/>
      <dgm:t>
        <a:bodyPr/>
        <a:lstStyle/>
        <a:p>
          <a:pPr algn="just">
            <a:buNone/>
          </a:pPr>
          <a:r>
            <a:rPr lang="es-ES" dirty="0"/>
            <a:t>Opciones de envío de la comunicación:</a:t>
          </a:r>
          <a:endParaRPr lang="es-CO" dirty="0"/>
        </a:p>
      </dgm:t>
    </dgm:pt>
    <dgm:pt modelId="{8B68D3EF-3D68-42AC-9ACC-90B1A44F7000}" type="parTrans" cxnId="{F2CF72CF-40A1-4787-82C9-3E0154F65DC6}">
      <dgm:prSet/>
      <dgm:spPr/>
      <dgm:t>
        <a:bodyPr/>
        <a:lstStyle/>
        <a:p>
          <a:endParaRPr lang="es-CO"/>
        </a:p>
      </dgm:t>
    </dgm:pt>
    <dgm:pt modelId="{52CD0CE8-BDF8-4896-AA2F-CA188C5BDB01}" type="sibTrans" cxnId="{F2CF72CF-40A1-4787-82C9-3E0154F65DC6}">
      <dgm:prSet/>
      <dgm:spPr/>
      <dgm:t>
        <a:bodyPr/>
        <a:lstStyle/>
        <a:p>
          <a:endParaRPr lang="es-CO"/>
        </a:p>
      </dgm:t>
    </dgm:pt>
    <dgm:pt modelId="{D073D80C-9C2A-4A58-B191-DB26D60710A6}">
      <dgm:prSet phldrT="[Texto]"/>
      <dgm:spPr/>
      <dgm:t>
        <a:bodyPr/>
        <a:lstStyle/>
        <a:p>
          <a:r>
            <a:rPr lang="es-ES" dirty="0"/>
            <a:t>3</a:t>
          </a:r>
          <a:endParaRPr lang="es-CO" dirty="0"/>
        </a:p>
      </dgm:t>
    </dgm:pt>
    <dgm:pt modelId="{A900F749-84F2-4BA9-B0C3-FD2F828AFA98}" type="parTrans" cxnId="{F8A2A136-44CC-443E-85B4-50BE259712AC}">
      <dgm:prSet/>
      <dgm:spPr/>
      <dgm:t>
        <a:bodyPr/>
        <a:lstStyle/>
        <a:p>
          <a:endParaRPr lang="es-CO"/>
        </a:p>
      </dgm:t>
    </dgm:pt>
    <dgm:pt modelId="{1AF042F3-C5D3-4B2F-BC6C-E829370A0180}" type="sibTrans" cxnId="{F8A2A136-44CC-443E-85B4-50BE259712AC}">
      <dgm:prSet/>
      <dgm:spPr/>
      <dgm:t>
        <a:bodyPr/>
        <a:lstStyle/>
        <a:p>
          <a:endParaRPr lang="es-CO"/>
        </a:p>
      </dgm:t>
    </dgm:pt>
    <dgm:pt modelId="{286907C9-55DF-4A8E-8A58-7A620C4B6EA9}">
      <dgm:prSet/>
      <dgm:spPr/>
      <dgm:t>
        <a:bodyPr/>
        <a:lstStyle/>
        <a:p>
          <a:pPr>
            <a:buNone/>
          </a:pPr>
          <a:r>
            <a:rPr lang="es-ES" dirty="0"/>
            <a:t>- FÍSICO:</a:t>
          </a:r>
          <a:endParaRPr lang="es-CO" dirty="0"/>
        </a:p>
      </dgm:t>
    </dgm:pt>
    <dgm:pt modelId="{879EABD5-525F-4BE9-80BB-980B8185057A}" type="parTrans" cxnId="{D8B58FF5-AB5E-492D-A20A-B1B5CA478D40}">
      <dgm:prSet/>
      <dgm:spPr/>
      <dgm:t>
        <a:bodyPr/>
        <a:lstStyle/>
        <a:p>
          <a:endParaRPr lang="es-CO"/>
        </a:p>
      </dgm:t>
    </dgm:pt>
    <dgm:pt modelId="{95282D42-E2FE-439E-987B-22098C36CF61}" type="sibTrans" cxnId="{D8B58FF5-AB5E-492D-A20A-B1B5CA478D40}">
      <dgm:prSet/>
      <dgm:spPr/>
      <dgm:t>
        <a:bodyPr/>
        <a:lstStyle/>
        <a:p>
          <a:endParaRPr lang="es-CO"/>
        </a:p>
      </dgm:t>
    </dgm:pt>
    <dgm:pt modelId="{0AE86F7F-8039-466F-9798-EA7652F63EA5}">
      <dgm:prSet phldrT="[Texto]"/>
      <dgm:spPr/>
      <dgm:t>
        <a:bodyPr/>
        <a:lstStyle/>
        <a:p>
          <a:r>
            <a:rPr lang="es-ES" dirty="0"/>
            <a:t>2</a:t>
          </a:r>
          <a:endParaRPr lang="es-CO" dirty="0"/>
        </a:p>
      </dgm:t>
    </dgm:pt>
    <dgm:pt modelId="{98AAE3A8-EDEB-4FEB-86A7-A6B112371BD4}" type="sibTrans" cxnId="{2CE3DD07-FB95-4C6A-8FC5-90DB858009CB}">
      <dgm:prSet/>
      <dgm:spPr/>
      <dgm:t>
        <a:bodyPr/>
        <a:lstStyle/>
        <a:p>
          <a:endParaRPr lang="es-CO"/>
        </a:p>
      </dgm:t>
    </dgm:pt>
    <dgm:pt modelId="{BA5043F9-F1B6-4478-A197-0F1FD73D850D}" type="parTrans" cxnId="{2CE3DD07-FB95-4C6A-8FC5-90DB858009CB}">
      <dgm:prSet/>
      <dgm:spPr/>
      <dgm:t>
        <a:bodyPr/>
        <a:lstStyle/>
        <a:p>
          <a:endParaRPr lang="es-CO"/>
        </a:p>
      </dgm:t>
    </dgm:pt>
    <dgm:pt modelId="{A4D5BB94-96FC-4007-B1CC-CD3942964F72}">
      <dgm:prSet phldrT="[Texto]"/>
      <dgm:spPr/>
      <dgm:t>
        <a:bodyPr/>
        <a:lstStyle/>
        <a:p>
          <a:pPr algn="just"/>
          <a:r>
            <a:rPr lang="es-ES" dirty="0"/>
            <a:t>La comunicación debe contener claramente:</a:t>
          </a:r>
          <a:endParaRPr lang="es-CO" dirty="0"/>
        </a:p>
      </dgm:t>
    </dgm:pt>
    <dgm:pt modelId="{70503257-6D5F-4958-9237-C58436B13A5F}" type="parTrans" cxnId="{D49F53F8-9C57-407D-9E87-4CDD128A0226}">
      <dgm:prSet/>
      <dgm:spPr/>
      <dgm:t>
        <a:bodyPr/>
        <a:lstStyle/>
        <a:p>
          <a:endParaRPr lang="es-CO"/>
        </a:p>
      </dgm:t>
    </dgm:pt>
    <dgm:pt modelId="{92736D5C-2C53-4C8B-B48C-2471CB991259}" type="sibTrans" cxnId="{D49F53F8-9C57-407D-9E87-4CDD128A0226}">
      <dgm:prSet/>
      <dgm:spPr/>
      <dgm:t>
        <a:bodyPr/>
        <a:lstStyle/>
        <a:p>
          <a:endParaRPr lang="es-CO"/>
        </a:p>
      </dgm:t>
    </dgm:pt>
    <dgm:pt modelId="{21320EF9-52C0-446B-BD14-8EC8643F83D6}">
      <dgm:prSet/>
      <dgm:spPr/>
      <dgm:t>
        <a:bodyPr/>
        <a:lstStyle/>
        <a:p>
          <a:pPr algn="just">
            <a:buNone/>
          </a:pPr>
          <a:r>
            <a:rPr lang="es-ES" dirty="0"/>
            <a:t>- Destinatario</a:t>
          </a:r>
        </a:p>
      </dgm:t>
    </dgm:pt>
    <dgm:pt modelId="{577E19D1-D9C7-43E5-8257-CA0F96099926}" type="parTrans" cxnId="{521D616F-F3AD-44D7-96A4-187A494BB5D9}">
      <dgm:prSet/>
      <dgm:spPr/>
      <dgm:t>
        <a:bodyPr/>
        <a:lstStyle/>
        <a:p>
          <a:endParaRPr lang="es-CO"/>
        </a:p>
      </dgm:t>
    </dgm:pt>
    <dgm:pt modelId="{A730921A-31E0-4B1B-ABE2-AA9474B9AEDC}" type="sibTrans" cxnId="{521D616F-F3AD-44D7-96A4-187A494BB5D9}">
      <dgm:prSet/>
      <dgm:spPr/>
      <dgm:t>
        <a:bodyPr/>
        <a:lstStyle/>
        <a:p>
          <a:endParaRPr lang="es-CO"/>
        </a:p>
      </dgm:t>
    </dgm:pt>
    <dgm:pt modelId="{40D4F1B8-721F-4159-B081-1FCE29440F68}">
      <dgm:prSet/>
      <dgm:spPr/>
      <dgm:t>
        <a:bodyPr/>
        <a:lstStyle/>
        <a:p>
          <a:pPr algn="just">
            <a:buNone/>
          </a:pPr>
          <a:r>
            <a:rPr lang="es-ES" dirty="0"/>
            <a:t>- Dirección física o correo electrónico del destinatario</a:t>
          </a:r>
        </a:p>
      </dgm:t>
    </dgm:pt>
    <dgm:pt modelId="{4665E86C-4A2E-401D-824E-E2F7E49A3397}" type="parTrans" cxnId="{C93D33BC-EAB2-4495-BE0D-F4645144EDDB}">
      <dgm:prSet/>
      <dgm:spPr/>
      <dgm:t>
        <a:bodyPr/>
        <a:lstStyle/>
        <a:p>
          <a:endParaRPr lang="es-CO"/>
        </a:p>
      </dgm:t>
    </dgm:pt>
    <dgm:pt modelId="{AD8B6132-EE19-42D9-BAC5-43C75CF04479}" type="sibTrans" cxnId="{C93D33BC-EAB2-4495-BE0D-F4645144EDDB}">
      <dgm:prSet/>
      <dgm:spPr/>
      <dgm:t>
        <a:bodyPr/>
        <a:lstStyle/>
        <a:p>
          <a:endParaRPr lang="es-CO"/>
        </a:p>
      </dgm:t>
    </dgm:pt>
    <dgm:pt modelId="{1AC70ACC-2B52-4EA4-929B-F74A23E130E8}">
      <dgm:prSet phldrT="[Texto]"/>
      <dgm:spPr/>
      <dgm:t>
        <a:bodyPr/>
        <a:lstStyle/>
        <a:p>
          <a:pPr algn="just">
            <a:buNone/>
          </a:pPr>
          <a:r>
            <a:rPr lang="es-ES" dirty="0"/>
            <a:t>- Número de radicado (solicitar a servicio al ciudadano)</a:t>
          </a:r>
          <a:endParaRPr lang="es-CO" dirty="0"/>
        </a:p>
      </dgm:t>
    </dgm:pt>
    <dgm:pt modelId="{0EEBD2B5-EFD8-4001-9183-72C82227972B}" type="parTrans" cxnId="{3B32A594-103F-4573-ADA9-B9FC2C008DD6}">
      <dgm:prSet/>
      <dgm:spPr/>
      <dgm:t>
        <a:bodyPr/>
        <a:lstStyle/>
        <a:p>
          <a:endParaRPr lang="es-CO"/>
        </a:p>
      </dgm:t>
    </dgm:pt>
    <dgm:pt modelId="{A02D19A3-1DFF-45CC-989C-D38A061B87F3}" type="sibTrans" cxnId="{3B32A594-103F-4573-ADA9-B9FC2C008DD6}">
      <dgm:prSet/>
      <dgm:spPr/>
      <dgm:t>
        <a:bodyPr/>
        <a:lstStyle/>
        <a:p>
          <a:endParaRPr lang="es-CO"/>
        </a:p>
      </dgm:t>
    </dgm:pt>
    <dgm:pt modelId="{44070685-82F9-41DD-A658-B5108B4CFF8F}">
      <dgm:prSet phldrT="[Texto]"/>
      <dgm:spPr/>
      <dgm:t>
        <a:bodyPr/>
        <a:lstStyle/>
        <a:p>
          <a:pPr algn="just"/>
          <a:endParaRPr lang="es-CO" dirty="0"/>
        </a:p>
      </dgm:t>
    </dgm:pt>
    <dgm:pt modelId="{949F80E6-BBCC-4C1D-B71B-A3DB90B6899C}" type="parTrans" cxnId="{F0E5A2B2-110D-4917-ADCF-57F1061B6874}">
      <dgm:prSet/>
      <dgm:spPr/>
      <dgm:t>
        <a:bodyPr/>
        <a:lstStyle/>
        <a:p>
          <a:endParaRPr lang="es-CO"/>
        </a:p>
      </dgm:t>
    </dgm:pt>
    <dgm:pt modelId="{205B03A3-3259-4A7E-AD41-9DBB2C4D354B}" type="sibTrans" cxnId="{F0E5A2B2-110D-4917-ADCF-57F1061B6874}">
      <dgm:prSet/>
      <dgm:spPr/>
      <dgm:t>
        <a:bodyPr/>
        <a:lstStyle/>
        <a:p>
          <a:endParaRPr lang="es-CO"/>
        </a:p>
      </dgm:t>
    </dgm:pt>
    <dgm:pt modelId="{6603493C-8186-4583-A922-C82E43699E53}">
      <dgm:prSet phldrT="[Texto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dirty="0"/>
            <a:t>Cada área envía desde su correo institucional con copia a </a:t>
          </a:r>
          <a:r>
            <a:rPr lang="es-ES" dirty="0" err="1">
              <a:solidFill>
                <a:schemeClr val="accent1"/>
              </a:solidFill>
            </a:rPr>
            <a:t>atencionusuario</a:t>
          </a:r>
          <a:r>
            <a:rPr lang="es-ES" dirty="0">
              <a:solidFill>
                <a:schemeClr val="accent1"/>
              </a:solidFill>
            </a:rPr>
            <a:t>@ inderhuila.gov.co.</a:t>
          </a:r>
          <a:endParaRPr lang="es-CO" dirty="0">
            <a:solidFill>
              <a:schemeClr val="accent1"/>
            </a:solidFill>
          </a:endParaRPr>
        </a:p>
      </dgm:t>
    </dgm:pt>
    <dgm:pt modelId="{829815DC-060B-4190-BD88-83E1A59F3321}" type="parTrans" cxnId="{898AF4BD-3DCB-4329-93F0-13DA52120313}">
      <dgm:prSet/>
      <dgm:spPr/>
      <dgm:t>
        <a:bodyPr/>
        <a:lstStyle/>
        <a:p>
          <a:endParaRPr lang="es-CO"/>
        </a:p>
      </dgm:t>
    </dgm:pt>
    <dgm:pt modelId="{5700D008-776E-48F3-A151-0CCD258D75D0}" type="sibTrans" cxnId="{898AF4BD-3DCB-4329-93F0-13DA52120313}">
      <dgm:prSet/>
      <dgm:spPr/>
      <dgm:t>
        <a:bodyPr/>
        <a:lstStyle/>
        <a:p>
          <a:endParaRPr lang="es-CO"/>
        </a:p>
      </dgm:t>
    </dgm:pt>
    <dgm:pt modelId="{C4CCC040-54E9-4A1A-A4D5-23F16CCAE4CD}">
      <dgm:prSet phldrT="[Texto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dirty="0"/>
            <a:t>Podrá ser enviada desde la oficina de Servicio al Ciudadano.</a:t>
          </a:r>
          <a:endParaRPr lang="es-CO" dirty="0"/>
        </a:p>
      </dgm:t>
    </dgm:pt>
    <dgm:pt modelId="{8FE9CD6F-D722-4DE7-BBC0-C4A47AFF46E9}" type="parTrans" cxnId="{437AD656-197C-4DE4-BD4D-2DF1E4AE21AD}">
      <dgm:prSet/>
      <dgm:spPr/>
      <dgm:t>
        <a:bodyPr/>
        <a:lstStyle/>
        <a:p>
          <a:endParaRPr lang="es-CO"/>
        </a:p>
      </dgm:t>
    </dgm:pt>
    <dgm:pt modelId="{F75FE892-3F7C-4C5C-8756-15F21CD14B06}" type="sibTrans" cxnId="{437AD656-197C-4DE4-BD4D-2DF1E4AE21AD}">
      <dgm:prSet/>
      <dgm:spPr/>
      <dgm:t>
        <a:bodyPr/>
        <a:lstStyle/>
        <a:p>
          <a:endParaRPr lang="es-CO"/>
        </a:p>
      </dgm:t>
    </dgm:pt>
    <dgm:pt modelId="{AB9542DD-67AA-4AF7-8B62-9016604827EC}">
      <dgm:prSet phldrT="[Texto]"/>
      <dgm:spPr/>
      <dgm:t>
        <a:bodyPr/>
        <a:lstStyle/>
        <a:p>
          <a:pPr algn="just">
            <a:buNone/>
          </a:pPr>
          <a:r>
            <a:rPr lang="es-ES" dirty="0"/>
            <a:t>- DIGITAL:</a:t>
          </a:r>
          <a:endParaRPr lang="es-CO" dirty="0"/>
        </a:p>
      </dgm:t>
    </dgm:pt>
    <dgm:pt modelId="{CB008C5C-04E3-468B-8DFB-75D6D7978815}" type="parTrans" cxnId="{E3D238F8-2D6B-4A48-A796-741F6DF95097}">
      <dgm:prSet/>
      <dgm:spPr/>
      <dgm:t>
        <a:bodyPr/>
        <a:lstStyle/>
        <a:p>
          <a:endParaRPr lang="es-CO"/>
        </a:p>
      </dgm:t>
    </dgm:pt>
    <dgm:pt modelId="{196628CA-4270-4395-879D-EAD29BA115EB}" type="sibTrans" cxnId="{E3D238F8-2D6B-4A48-A796-741F6DF95097}">
      <dgm:prSet/>
      <dgm:spPr/>
      <dgm:t>
        <a:bodyPr/>
        <a:lstStyle/>
        <a:p>
          <a:endParaRPr lang="es-CO"/>
        </a:p>
      </dgm:t>
    </dgm:pt>
    <dgm:pt modelId="{FF2C8B3A-2FBE-4FAF-A78F-CCEDE6B2763C}">
      <dgm:prSet phldrT="[Texto]"/>
      <dgm:spPr/>
      <dgm:t>
        <a:bodyPr/>
        <a:lstStyle/>
        <a:p>
          <a:pPr algn="just">
            <a:buNone/>
          </a:pPr>
          <a:endParaRPr lang="es-CO" dirty="0"/>
        </a:p>
      </dgm:t>
    </dgm:pt>
    <dgm:pt modelId="{F1384E19-27B8-4C3C-AA28-2BF1809C5774}" type="parTrans" cxnId="{716A30F0-D5B4-4898-AFBB-2A65790039E1}">
      <dgm:prSet/>
      <dgm:spPr/>
      <dgm:t>
        <a:bodyPr/>
        <a:lstStyle/>
        <a:p>
          <a:endParaRPr lang="es-CO"/>
        </a:p>
      </dgm:t>
    </dgm:pt>
    <dgm:pt modelId="{B9C7B576-12D9-48BE-BE8E-6F1FB5F63955}" type="sibTrans" cxnId="{716A30F0-D5B4-4898-AFBB-2A65790039E1}">
      <dgm:prSet/>
      <dgm:spPr/>
      <dgm:t>
        <a:bodyPr/>
        <a:lstStyle/>
        <a:p>
          <a:endParaRPr lang="es-CO"/>
        </a:p>
      </dgm:t>
    </dgm:pt>
    <dgm:pt modelId="{6B86D916-9FE6-43A3-AAB8-B3B67B846B4C}">
      <dgm:prSet phldrT="[Texto]"/>
      <dgm:spPr/>
      <dgm:t>
        <a:bodyPr/>
        <a:lstStyle/>
        <a:p>
          <a:pPr algn="just"/>
          <a:endParaRPr lang="es-CO" dirty="0"/>
        </a:p>
      </dgm:t>
    </dgm:pt>
    <dgm:pt modelId="{E029B354-11C0-4008-B7CC-4417A8A73CC7}" type="parTrans" cxnId="{7D7DF3B1-C9BC-4C94-A0DA-C71BE53ED319}">
      <dgm:prSet/>
      <dgm:spPr/>
      <dgm:t>
        <a:bodyPr/>
        <a:lstStyle/>
        <a:p>
          <a:endParaRPr lang="es-CO"/>
        </a:p>
      </dgm:t>
    </dgm:pt>
    <dgm:pt modelId="{3E835467-3C7C-4A08-9A28-9D053A0B1C45}" type="sibTrans" cxnId="{7D7DF3B1-C9BC-4C94-A0DA-C71BE53ED319}">
      <dgm:prSet/>
      <dgm:spPr/>
      <dgm:t>
        <a:bodyPr/>
        <a:lstStyle/>
        <a:p>
          <a:endParaRPr lang="es-CO"/>
        </a:p>
      </dgm:t>
    </dgm:pt>
    <dgm:pt modelId="{39ADE624-1747-4B97-BB0C-EF5BBDE8A49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Deben enviar dos copias de la comunicación, una para entregar al destinatario y otra para el recibido.</a:t>
          </a:r>
          <a:endParaRPr lang="es-CO" dirty="0"/>
        </a:p>
      </dgm:t>
    </dgm:pt>
    <dgm:pt modelId="{78D61A6A-A008-4FCC-A90A-0E0CBC1CE2DA}" type="parTrans" cxnId="{D4C256BC-6721-4E43-9C61-DC0BA538DD72}">
      <dgm:prSet/>
      <dgm:spPr/>
      <dgm:t>
        <a:bodyPr/>
        <a:lstStyle/>
        <a:p>
          <a:endParaRPr lang="es-CO"/>
        </a:p>
      </dgm:t>
    </dgm:pt>
    <dgm:pt modelId="{3BA280E4-21DB-4FAB-8F47-378B65A84B76}" type="sibTrans" cxnId="{D4C256BC-6721-4E43-9C61-DC0BA538DD72}">
      <dgm:prSet/>
      <dgm:spPr/>
      <dgm:t>
        <a:bodyPr/>
        <a:lstStyle/>
        <a:p>
          <a:endParaRPr lang="es-CO"/>
        </a:p>
      </dgm:t>
    </dgm:pt>
    <dgm:pt modelId="{C765A4DC-0767-45E5-AB40-457ED9B164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Se debe entregar una copia del recibido a Servicio al Ciudadano para su archivo.</a:t>
          </a:r>
          <a:endParaRPr lang="es-CO" dirty="0"/>
        </a:p>
      </dgm:t>
    </dgm:pt>
    <dgm:pt modelId="{F52178E5-054C-45C3-ADAC-45B1B85F2F13}" type="parTrans" cxnId="{97CBB922-93FD-4D05-9CC0-651E17216666}">
      <dgm:prSet/>
      <dgm:spPr/>
      <dgm:t>
        <a:bodyPr/>
        <a:lstStyle/>
        <a:p>
          <a:endParaRPr lang="es-CO"/>
        </a:p>
      </dgm:t>
    </dgm:pt>
    <dgm:pt modelId="{0D38FB9B-7799-4AD1-8E49-6798462E19C3}" type="sibTrans" cxnId="{97CBB922-93FD-4D05-9CC0-651E17216666}">
      <dgm:prSet/>
      <dgm:spPr/>
      <dgm:t>
        <a:bodyPr/>
        <a:lstStyle/>
        <a:p>
          <a:endParaRPr lang="es-CO"/>
        </a:p>
      </dgm:t>
    </dgm:pt>
    <dgm:pt modelId="{F3C0B9C2-F0DB-47C1-8878-1F6F3FD8EA50}">
      <dgm:prSet phldrT="[Texto]"/>
      <dgm:spPr/>
      <dgm:t>
        <a:bodyPr/>
        <a:lstStyle/>
        <a:p>
          <a:pPr algn="just">
            <a:buNone/>
          </a:pPr>
          <a:endParaRPr lang="es-CO" dirty="0"/>
        </a:p>
      </dgm:t>
    </dgm:pt>
    <dgm:pt modelId="{870E0CFE-6607-446A-9AF4-81B8DC908FDA}" type="parTrans" cxnId="{4B82975B-E71F-4A7C-A984-2FCBF0EFC125}">
      <dgm:prSet/>
      <dgm:spPr/>
      <dgm:t>
        <a:bodyPr/>
        <a:lstStyle/>
        <a:p>
          <a:endParaRPr lang="es-CO"/>
        </a:p>
      </dgm:t>
    </dgm:pt>
    <dgm:pt modelId="{A0DA1856-A057-4050-AF1C-61FBAC51E6AA}" type="sibTrans" cxnId="{4B82975B-E71F-4A7C-A984-2FCBF0EFC125}">
      <dgm:prSet/>
      <dgm:spPr/>
      <dgm:t>
        <a:bodyPr/>
        <a:lstStyle/>
        <a:p>
          <a:endParaRPr lang="es-CO"/>
        </a:p>
      </dgm:t>
    </dgm:pt>
    <dgm:pt modelId="{A15875CC-51E2-4A4F-93FD-1075D3AFE8E1}">
      <dgm:prSet/>
      <dgm:spPr/>
      <dgm:t>
        <a:bodyPr/>
        <a:lstStyle/>
        <a:p>
          <a:pPr>
            <a:buNone/>
          </a:pPr>
          <a:endParaRPr lang="es-CO" dirty="0"/>
        </a:p>
      </dgm:t>
    </dgm:pt>
    <dgm:pt modelId="{2D778805-B39B-4BC6-A6E9-E90461CF23DD}" type="parTrans" cxnId="{904121FA-D9EE-4BF2-A8F4-D24028914667}">
      <dgm:prSet/>
      <dgm:spPr/>
      <dgm:t>
        <a:bodyPr/>
        <a:lstStyle/>
        <a:p>
          <a:endParaRPr lang="es-CO"/>
        </a:p>
      </dgm:t>
    </dgm:pt>
    <dgm:pt modelId="{7BA80E59-BC43-448D-ADF7-AAE7A2BF75A6}" type="sibTrans" cxnId="{904121FA-D9EE-4BF2-A8F4-D24028914667}">
      <dgm:prSet/>
      <dgm:spPr/>
      <dgm:t>
        <a:bodyPr/>
        <a:lstStyle/>
        <a:p>
          <a:endParaRPr lang="es-CO"/>
        </a:p>
      </dgm:t>
    </dgm:pt>
    <dgm:pt modelId="{031777F9-2A2D-4478-8AFF-6DADBD5F0D25}" type="pres">
      <dgm:prSet presAssocID="{678B272B-ADB3-4FBA-A7ED-23D726A42EEA}" presName="linearFlow" presStyleCnt="0">
        <dgm:presLayoutVars>
          <dgm:dir/>
          <dgm:animLvl val="lvl"/>
          <dgm:resizeHandles/>
        </dgm:presLayoutVars>
      </dgm:prSet>
      <dgm:spPr/>
    </dgm:pt>
    <dgm:pt modelId="{082FCC46-3C47-4A4F-92FD-12617CAD300C}" type="pres">
      <dgm:prSet presAssocID="{BCDBB4F7-91DD-45AF-968C-5EDAE92C24DE}" presName="compositeNode" presStyleCnt="0">
        <dgm:presLayoutVars>
          <dgm:bulletEnabled val="1"/>
        </dgm:presLayoutVars>
      </dgm:prSet>
      <dgm:spPr/>
    </dgm:pt>
    <dgm:pt modelId="{4438511D-9294-4CB8-8966-7217644ED948}" type="pres">
      <dgm:prSet presAssocID="{BCDBB4F7-91DD-45AF-968C-5EDAE92C24DE}" presName="image" presStyleLbl="fgImgPlace1" presStyleIdx="0" presStyleCnt="3" custLinFactNeighborX="-7887" custLinFactNeighborY="-13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C7BC4B7-E1A6-4A67-B029-5844727B67B6}" type="pres">
      <dgm:prSet presAssocID="{BCDBB4F7-91DD-45AF-968C-5EDAE92C24DE}" presName="childNode" presStyleLbl="node1" presStyleIdx="0" presStyleCnt="3" custScaleX="123548" custLinFactNeighborX="4263">
        <dgm:presLayoutVars>
          <dgm:bulletEnabled val="1"/>
        </dgm:presLayoutVars>
      </dgm:prSet>
      <dgm:spPr/>
    </dgm:pt>
    <dgm:pt modelId="{EDCA485F-0BAC-42E7-9EC9-79AF455AEA02}" type="pres">
      <dgm:prSet presAssocID="{BCDBB4F7-91DD-45AF-968C-5EDAE92C24DE}" presName="parentNode" presStyleLbl="revTx" presStyleIdx="0" presStyleCnt="3" custAng="0" custLinFactNeighborX="-27914">
        <dgm:presLayoutVars>
          <dgm:chMax val="0"/>
          <dgm:bulletEnabled val="1"/>
        </dgm:presLayoutVars>
      </dgm:prSet>
      <dgm:spPr/>
    </dgm:pt>
    <dgm:pt modelId="{C91167D6-803C-461C-9290-1AE5439FABA3}" type="pres">
      <dgm:prSet presAssocID="{06B5CEAE-47D8-418E-9B51-86BCB345B11D}" presName="sibTrans" presStyleCnt="0"/>
      <dgm:spPr/>
    </dgm:pt>
    <dgm:pt modelId="{7FE53396-3FE8-483A-A64A-7241C571675B}" type="pres">
      <dgm:prSet presAssocID="{0AE86F7F-8039-466F-9798-EA7652F63EA5}" presName="compositeNode" presStyleCnt="0">
        <dgm:presLayoutVars>
          <dgm:bulletEnabled val="1"/>
        </dgm:presLayoutVars>
      </dgm:prSet>
      <dgm:spPr/>
    </dgm:pt>
    <dgm:pt modelId="{1B5BB317-298C-40A6-8C20-D139AC9FE73F}" type="pres">
      <dgm:prSet presAssocID="{0AE86F7F-8039-466F-9798-EA7652F63EA5}" presName="image" presStyleLbl="fgImgPlace1" presStyleIdx="1" presStyleCnt="3" custLinFactNeighborX="-4815" custLinFactNeighborY="-32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E544A5-F471-4393-9365-277A1EF31E14}" type="pres">
      <dgm:prSet presAssocID="{0AE86F7F-8039-466F-9798-EA7652F63EA5}" presName="childNode" presStyleLbl="node1" presStyleIdx="1" presStyleCnt="3" custScaleX="121033" custLinFactNeighborY="-1588">
        <dgm:presLayoutVars>
          <dgm:bulletEnabled val="1"/>
        </dgm:presLayoutVars>
      </dgm:prSet>
      <dgm:spPr/>
    </dgm:pt>
    <dgm:pt modelId="{57CD0968-E37A-40F9-B66A-5D24668F1023}" type="pres">
      <dgm:prSet presAssocID="{0AE86F7F-8039-466F-9798-EA7652F63EA5}" presName="parentNode" presStyleLbl="revTx" presStyleIdx="1" presStyleCnt="3" custAng="0" custLinFactNeighborX="-43848">
        <dgm:presLayoutVars>
          <dgm:chMax val="0"/>
          <dgm:bulletEnabled val="1"/>
        </dgm:presLayoutVars>
      </dgm:prSet>
      <dgm:spPr/>
    </dgm:pt>
    <dgm:pt modelId="{97B72D70-9A11-4991-A71B-14DCE8E50894}" type="pres">
      <dgm:prSet presAssocID="{98AAE3A8-EDEB-4FEB-86A7-A6B112371BD4}" presName="sibTrans" presStyleCnt="0"/>
      <dgm:spPr/>
    </dgm:pt>
    <dgm:pt modelId="{CB95D670-22AE-4958-8604-AD72763A1463}" type="pres">
      <dgm:prSet presAssocID="{D073D80C-9C2A-4A58-B191-DB26D60710A6}" presName="compositeNode" presStyleCnt="0">
        <dgm:presLayoutVars>
          <dgm:bulletEnabled val="1"/>
        </dgm:presLayoutVars>
      </dgm:prSet>
      <dgm:spPr/>
    </dgm:pt>
    <dgm:pt modelId="{F3532DC5-2223-4A79-990F-99BA0BA67310}" type="pres">
      <dgm:prSet presAssocID="{D073D80C-9C2A-4A58-B191-DB26D60710A6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9EE167-529F-4F35-BBDA-D714DCA318BD}" type="pres">
      <dgm:prSet presAssocID="{D073D80C-9C2A-4A58-B191-DB26D60710A6}" presName="childNode" presStyleLbl="node1" presStyleIdx="2" presStyleCnt="3" custScaleX="118251">
        <dgm:presLayoutVars>
          <dgm:bulletEnabled val="1"/>
        </dgm:presLayoutVars>
      </dgm:prSet>
      <dgm:spPr/>
    </dgm:pt>
    <dgm:pt modelId="{80BE955F-AF5C-4E03-A4B3-D8BC045083C3}" type="pres">
      <dgm:prSet presAssocID="{D073D80C-9C2A-4A58-B191-DB26D60710A6}" presName="parentNode" presStyleLbl="revTx" presStyleIdx="2" presStyleCnt="3" custAng="0" custLinFactNeighborX="-37584">
        <dgm:presLayoutVars>
          <dgm:chMax val="0"/>
          <dgm:bulletEnabled val="1"/>
        </dgm:presLayoutVars>
      </dgm:prSet>
      <dgm:spPr/>
    </dgm:pt>
  </dgm:ptLst>
  <dgm:cxnLst>
    <dgm:cxn modelId="{DAD02002-767D-4100-8D1C-D6E86A439D13}" type="presOf" srcId="{A878AE37-F3CA-4274-B169-A1A0EE3CAE19}" destId="{25E544A5-F471-4393-9365-277A1EF31E14}" srcOrd="0" destOrd="1" presId="urn:microsoft.com/office/officeart/2005/8/layout/hList2"/>
    <dgm:cxn modelId="{40408802-6BAE-4E25-B15E-3CA6DD87410A}" type="presOf" srcId="{21320EF9-52C0-446B-BD14-8EC8643F83D6}" destId="{AC7BC4B7-E1A6-4A67-B029-5844727B67B6}" srcOrd="0" destOrd="4" presId="urn:microsoft.com/office/officeart/2005/8/layout/hList2"/>
    <dgm:cxn modelId="{929A3804-355B-4AE6-A35F-7BEEC8C90988}" type="presOf" srcId="{44070685-82F9-41DD-A658-B5108B4CFF8F}" destId="{25E544A5-F471-4393-9365-277A1EF31E14}" srcOrd="0" destOrd="6" presId="urn:microsoft.com/office/officeart/2005/8/layout/hList2"/>
    <dgm:cxn modelId="{2CE3DD07-FB95-4C6A-8FC5-90DB858009CB}" srcId="{678B272B-ADB3-4FBA-A7ED-23D726A42EEA}" destId="{0AE86F7F-8039-466F-9798-EA7652F63EA5}" srcOrd="1" destOrd="0" parTransId="{BA5043F9-F1B6-4478-A197-0F1FD73D850D}" sibTransId="{98AAE3A8-EDEB-4FEB-86A7-A6B112371BD4}"/>
    <dgm:cxn modelId="{47693908-DB71-4A14-B9B8-FA620CDA77BB}" type="presOf" srcId="{1AC70ACC-2B52-4EA4-929B-F74A23E130E8}" destId="{AC7BC4B7-E1A6-4A67-B029-5844727B67B6}" srcOrd="0" destOrd="3" presId="urn:microsoft.com/office/officeart/2005/8/layout/hList2"/>
    <dgm:cxn modelId="{54B23C17-5228-447E-95D7-5C0F0EB15798}" type="presOf" srcId="{A15875CC-51E2-4A4F-93FD-1075D3AFE8E1}" destId="{A79EE167-529F-4F35-BBDA-D714DCA318BD}" srcOrd="0" destOrd="0" presId="urn:microsoft.com/office/officeart/2005/8/layout/hList2"/>
    <dgm:cxn modelId="{97CBB922-93FD-4D05-9CC0-651E17216666}" srcId="{D073D80C-9C2A-4A58-B191-DB26D60710A6}" destId="{C765A4DC-0767-45E5-AB40-457ED9B1647E}" srcOrd="3" destOrd="0" parTransId="{F52178E5-054C-45C3-ADAC-45B1B85F2F13}" sibTransId="{0D38FB9B-7799-4AD1-8E49-6798462E19C3}"/>
    <dgm:cxn modelId="{D278EB32-C1FC-41BF-A13C-F49D824E186E}" type="presOf" srcId="{40D4F1B8-721F-4159-B081-1FCE29440F68}" destId="{AC7BC4B7-E1A6-4A67-B029-5844727B67B6}" srcOrd="0" destOrd="5" presId="urn:microsoft.com/office/officeart/2005/8/layout/hList2"/>
    <dgm:cxn modelId="{F8A2A136-44CC-443E-85B4-50BE259712AC}" srcId="{678B272B-ADB3-4FBA-A7ED-23D726A42EEA}" destId="{D073D80C-9C2A-4A58-B191-DB26D60710A6}" srcOrd="2" destOrd="0" parTransId="{A900F749-84F2-4BA9-B0C3-FD2F828AFA98}" sibTransId="{1AF042F3-C5D3-4B2F-BC6C-E829370A0180}"/>
    <dgm:cxn modelId="{E731B13E-2C25-4FEA-815A-F9C9B94D5D64}" type="presOf" srcId="{FF2C8B3A-2FBE-4FAF-A78F-CCEDE6B2763C}" destId="{25E544A5-F471-4393-9365-277A1EF31E14}" srcOrd="0" destOrd="0" presId="urn:microsoft.com/office/officeart/2005/8/layout/hList2"/>
    <dgm:cxn modelId="{4B82975B-E71F-4A7C-A984-2FCBF0EFC125}" srcId="{0AE86F7F-8039-466F-9798-EA7652F63EA5}" destId="{F3C0B9C2-F0DB-47C1-8878-1F6F3FD8EA50}" srcOrd="2" destOrd="0" parTransId="{870E0CFE-6607-446A-9AF4-81B8DC908FDA}" sibTransId="{A0DA1856-A057-4050-AF1C-61FBAC51E6AA}"/>
    <dgm:cxn modelId="{D1067A44-D25B-4B43-9802-94056CD75A34}" type="presOf" srcId="{6603493C-8186-4583-A922-C82E43699E53}" destId="{25E544A5-F471-4393-9365-277A1EF31E14}" srcOrd="0" destOrd="4" presId="urn:microsoft.com/office/officeart/2005/8/layout/hList2"/>
    <dgm:cxn modelId="{3BFFB068-94BB-4508-93A0-6D796C81BEF1}" srcId="{BCDBB4F7-91DD-45AF-968C-5EDAE92C24DE}" destId="{B52D7C12-2E9B-4377-BDDD-DE1AAEBD86F1}" srcOrd="1" destOrd="0" parTransId="{E6A9B43F-D7FB-4D1B-8EB9-F89D73C88F86}" sibTransId="{0D4E4A71-FFFA-4B67-92A6-46EC6BA3B275}"/>
    <dgm:cxn modelId="{521D616F-F3AD-44D7-96A4-187A494BB5D9}" srcId="{BCDBB4F7-91DD-45AF-968C-5EDAE92C24DE}" destId="{21320EF9-52C0-446B-BD14-8EC8643F83D6}" srcOrd="4" destOrd="0" parTransId="{577E19D1-D9C7-43E5-8257-CA0F96099926}" sibTransId="{A730921A-31E0-4B1B-ABE2-AA9474B9AEDC}"/>
    <dgm:cxn modelId="{950CCD75-BF5C-4BE4-9288-69EDCF8373DA}" type="presOf" srcId="{0AE86F7F-8039-466F-9798-EA7652F63EA5}" destId="{57CD0968-E37A-40F9-B66A-5D24668F1023}" srcOrd="0" destOrd="0" presId="urn:microsoft.com/office/officeart/2005/8/layout/hList2"/>
    <dgm:cxn modelId="{437AD656-197C-4DE4-BD4D-2DF1E4AE21AD}" srcId="{0AE86F7F-8039-466F-9798-EA7652F63EA5}" destId="{C4CCC040-54E9-4A1A-A4D5-23F16CCAE4CD}" srcOrd="5" destOrd="0" parTransId="{8FE9CD6F-D722-4DE7-BBC0-C4A47AFF46E9}" sibTransId="{F75FE892-3F7C-4C5C-8756-15F21CD14B06}"/>
    <dgm:cxn modelId="{DA134057-DD5A-4BBC-BA83-A63888EBC4A3}" type="presOf" srcId="{C4CCC040-54E9-4A1A-A4D5-23F16CCAE4CD}" destId="{25E544A5-F471-4393-9365-277A1EF31E14}" srcOrd="0" destOrd="5" presId="urn:microsoft.com/office/officeart/2005/8/layout/hList2"/>
    <dgm:cxn modelId="{9046B479-EE15-4B9A-B3F1-70B150B105F2}" type="presOf" srcId="{678B272B-ADB3-4FBA-A7ED-23D726A42EEA}" destId="{031777F9-2A2D-4478-8AFF-6DADBD5F0D25}" srcOrd="0" destOrd="0" presId="urn:microsoft.com/office/officeart/2005/8/layout/hList2"/>
    <dgm:cxn modelId="{8F788E8A-0914-4481-ACB2-AF34F73033C6}" type="presOf" srcId="{B52D7C12-2E9B-4377-BDDD-DE1AAEBD86F1}" destId="{AC7BC4B7-E1A6-4A67-B029-5844727B67B6}" srcOrd="0" destOrd="1" presId="urn:microsoft.com/office/officeart/2005/8/layout/hList2"/>
    <dgm:cxn modelId="{F9B5BF8E-A85D-4569-94E2-A845504F6052}" type="presOf" srcId="{39ADE624-1747-4B97-BB0C-EF5BBDE8A49D}" destId="{A79EE167-529F-4F35-BBDA-D714DCA318BD}" srcOrd="0" destOrd="2" presId="urn:microsoft.com/office/officeart/2005/8/layout/hList2"/>
    <dgm:cxn modelId="{3B32A594-103F-4573-ADA9-B9FC2C008DD6}" srcId="{BCDBB4F7-91DD-45AF-968C-5EDAE92C24DE}" destId="{1AC70ACC-2B52-4EA4-929B-F74A23E130E8}" srcOrd="3" destOrd="0" parTransId="{0EEBD2B5-EFD8-4001-9183-72C82227972B}" sibTransId="{A02D19A3-1DFF-45CC-989C-D38A061B87F3}"/>
    <dgm:cxn modelId="{3C492E96-5F6F-40DB-ABAA-2C3EE1DBFD3E}" type="presOf" srcId="{A4D5BB94-96FC-4007-B1CC-CD3942964F72}" destId="{AC7BC4B7-E1A6-4A67-B029-5844727B67B6}" srcOrd="0" destOrd="2" presId="urn:microsoft.com/office/officeart/2005/8/layout/hList2"/>
    <dgm:cxn modelId="{3F288BA3-B659-4C79-970D-0DB01026F515}" type="presOf" srcId="{AB9542DD-67AA-4AF7-8B62-9016604827EC}" destId="{25E544A5-F471-4393-9365-277A1EF31E14}" srcOrd="0" destOrd="3" presId="urn:microsoft.com/office/officeart/2005/8/layout/hList2"/>
    <dgm:cxn modelId="{C9E4BBAB-0E26-4394-A277-6DCF7B088BE1}" type="presOf" srcId="{BCDBB4F7-91DD-45AF-968C-5EDAE92C24DE}" destId="{EDCA485F-0BAC-42E7-9EC9-79AF455AEA02}" srcOrd="0" destOrd="0" presId="urn:microsoft.com/office/officeart/2005/8/layout/hList2"/>
    <dgm:cxn modelId="{7D7DF3B1-C9BC-4C94-A0DA-C71BE53ED319}" srcId="{BCDBB4F7-91DD-45AF-968C-5EDAE92C24DE}" destId="{6B86D916-9FE6-43A3-AAB8-B3B67B846B4C}" srcOrd="0" destOrd="0" parTransId="{E029B354-11C0-4008-B7CC-4417A8A73CC7}" sibTransId="{3E835467-3C7C-4A08-9A28-9D053A0B1C45}"/>
    <dgm:cxn modelId="{F0E5A2B2-110D-4917-ADCF-57F1061B6874}" srcId="{0AE86F7F-8039-466F-9798-EA7652F63EA5}" destId="{44070685-82F9-41DD-A658-B5108B4CFF8F}" srcOrd="6" destOrd="0" parTransId="{949F80E6-BBCC-4C1D-B71B-A3DB90B6899C}" sibTransId="{205B03A3-3259-4A7E-AD41-9DBB2C4D354B}"/>
    <dgm:cxn modelId="{5729BBB2-71D5-4F57-A7A0-F5537E044227}" type="presOf" srcId="{C765A4DC-0767-45E5-AB40-457ED9B1647E}" destId="{A79EE167-529F-4F35-BBDA-D714DCA318BD}" srcOrd="0" destOrd="3" presId="urn:microsoft.com/office/officeart/2005/8/layout/hList2"/>
    <dgm:cxn modelId="{C93D33BC-EAB2-4495-BE0D-F4645144EDDB}" srcId="{BCDBB4F7-91DD-45AF-968C-5EDAE92C24DE}" destId="{40D4F1B8-721F-4159-B081-1FCE29440F68}" srcOrd="5" destOrd="0" parTransId="{4665E86C-4A2E-401D-824E-E2F7E49A3397}" sibTransId="{AD8B6132-EE19-42D9-BAC5-43C75CF04479}"/>
    <dgm:cxn modelId="{D4C256BC-6721-4E43-9C61-DC0BA538DD72}" srcId="{D073D80C-9C2A-4A58-B191-DB26D60710A6}" destId="{39ADE624-1747-4B97-BB0C-EF5BBDE8A49D}" srcOrd="2" destOrd="0" parTransId="{78D61A6A-A008-4FCC-A90A-0E0CBC1CE2DA}" sibTransId="{3BA280E4-21DB-4FAB-8F47-378B65A84B76}"/>
    <dgm:cxn modelId="{898AF4BD-3DCB-4329-93F0-13DA52120313}" srcId="{0AE86F7F-8039-466F-9798-EA7652F63EA5}" destId="{6603493C-8186-4583-A922-C82E43699E53}" srcOrd="4" destOrd="0" parTransId="{829815DC-060B-4190-BD88-83E1A59F3321}" sibTransId="{5700D008-776E-48F3-A151-0CCD258D75D0}"/>
    <dgm:cxn modelId="{F2CF72CF-40A1-4787-82C9-3E0154F65DC6}" srcId="{0AE86F7F-8039-466F-9798-EA7652F63EA5}" destId="{A878AE37-F3CA-4274-B169-A1A0EE3CAE19}" srcOrd="1" destOrd="0" parTransId="{8B68D3EF-3D68-42AC-9ACC-90B1A44F7000}" sibTransId="{52CD0CE8-BDF8-4896-AA2F-CA188C5BDB01}"/>
    <dgm:cxn modelId="{4F438BDC-B78B-4DA9-BEE4-A41C27DEBED2}" type="presOf" srcId="{D073D80C-9C2A-4A58-B191-DB26D60710A6}" destId="{80BE955F-AF5C-4E03-A4B3-D8BC045083C3}" srcOrd="0" destOrd="0" presId="urn:microsoft.com/office/officeart/2005/8/layout/hList2"/>
    <dgm:cxn modelId="{CF6F73DE-AB8C-46CC-86B8-15A6276B4E2D}" srcId="{678B272B-ADB3-4FBA-A7ED-23D726A42EEA}" destId="{BCDBB4F7-91DD-45AF-968C-5EDAE92C24DE}" srcOrd="0" destOrd="0" parTransId="{FDA5DCF1-53DF-406B-AD37-EFD7F72AC825}" sibTransId="{06B5CEAE-47D8-418E-9B51-86BCB345B11D}"/>
    <dgm:cxn modelId="{F35ED1E1-F9DA-4AEE-896A-A201BBA1D966}" type="presOf" srcId="{F3C0B9C2-F0DB-47C1-8878-1F6F3FD8EA50}" destId="{25E544A5-F471-4393-9365-277A1EF31E14}" srcOrd="0" destOrd="2" presId="urn:microsoft.com/office/officeart/2005/8/layout/hList2"/>
    <dgm:cxn modelId="{CACABBE8-14C9-4AB7-B7BB-CBBD3C79B8D6}" type="presOf" srcId="{6B86D916-9FE6-43A3-AAB8-B3B67B846B4C}" destId="{AC7BC4B7-E1A6-4A67-B029-5844727B67B6}" srcOrd="0" destOrd="0" presId="urn:microsoft.com/office/officeart/2005/8/layout/hList2"/>
    <dgm:cxn modelId="{36AA98EF-9F43-41AC-BEBA-D90FA3E2ECFC}" type="presOf" srcId="{286907C9-55DF-4A8E-8A58-7A620C4B6EA9}" destId="{A79EE167-529F-4F35-BBDA-D714DCA318BD}" srcOrd="0" destOrd="1" presId="urn:microsoft.com/office/officeart/2005/8/layout/hList2"/>
    <dgm:cxn modelId="{716A30F0-D5B4-4898-AFBB-2A65790039E1}" srcId="{0AE86F7F-8039-466F-9798-EA7652F63EA5}" destId="{FF2C8B3A-2FBE-4FAF-A78F-CCEDE6B2763C}" srcOrd="0" destOrd="0" parTransId="{F1384E19-27B8-4C3C-AA28-2BF1809C5774}" sibTransId="{B9C7B576-12D9-48BE-BE8E-6F1FB5F63955}"/>
    <dgm:cxn modelId="{D8B58FF5-AB5E-492D-A20A-B1B5CA478D40}" srcId="{D073D80C-9C2A-4A58-B191-DB26D60710A6}" destId="{286907C9-55DF-4A8E-8A58-7A620C4B6EA9}" srcOrd="1" destOrd="0" parTransId="{879EABD5-525F-4BE9-80BB-980B8185057A}" sibTransId="{95282D42-E2FE-439E-987B-22098C36CF61}"/>
    <dgm:cxn modelId="{E3D238F8-2D6B-4A48-A796-741F6DF95097}" srcId="{0AE86F7F-8039-466F-9798-EA7652F63EA5}" destId="{AB9542DD-67AA-4AF7-8B62-9016604827EC}" srcOrd="3" destOrd="0" parTransId="{CB008C5C-04E3-468B-8DFB-75D6D7978815}" sibTransId="{196628CA-4270-4395-879D-EAD29BA115EB}"/>
    <dgm:cxn modelId="{D49F53F8-9C57-407D-9E87-4CDD128A0226}" srcId="{BCDBB4F7-91DD-45AF-968C-5EDAE92C24DE}" destId="{A4D5BB94-96FC-4007-B1CC-CD3942964F72}" srcOrd="2" destOrd="0" parTransId="{70503257-6D5F-4958-9237-C58436B13A5F}" sibTransId="{92736D5C-2C53-4C8B-B48C-2471CB991259}"/>
    <dgm:cxn modelId="{904121FA-D9EE-4BF2-A8F4-D24028914667}" srcId="{D073D80C-9C2A-4A58-B191-DB26D60710A6}" destId="{A15875CC-51E2-4A4F-93FD-1075D3AFE8E1}" srcOrd="0" destOrd="0" parTransId="{2D778805-B39B-4BC6-A6E9-E90461CF23DD}" sibTransId="{7BA80E59-BC43-448D-ADF7-AAE7A2BF75A6}"/>
    <dgm:cxn modelId="{B35AE6DD-E9CC-4F09-81CC-04A230A20707}" type="presParOf" srcId="{031777F9-2A2D-4478-8AFF-6DADBD5F0D25}" destId="{082FCC46-3C47-4A4F-92FD-12617CAD300C}" srcOrd="0" destOrd="0" presId="urn:microsoft.com/office/officeart/2005/8/layout/hList2"/>
    <dgm:cxn modelId="{785741FD-5E9E-474B-9D8D-AAB6FC3224D4}" type="presParOf" srcId="{082FCC46-3C47-4A4F-92FD-12617CAD300C}" destId="{4438511D-9294-4CB8-8966-7217644ED948}" srcOrd="0" destOrd="0" presId="urn:microsoft.com/office/officeart/2005/8/layout/hList2"/>
    <dgm:cxn modelId="{C5D08378-97B8-41D9-B571-5FD11F4F6A60}" type="presParOf" srcId="{082FCC46-3C47-4A4F-92FD-12617CAD300C}" destId="{AC7BC4B7-E1A6-4A67-B029-5844727B67B6}" srcOrd="1" destOrd="0" presId="urn:microsoft.com/office/officeart/2005/8/layout/hList2"/>
    <dgm:cxn modelId="{DD67A741-815C-4CCC-AF64-B2968D7E1649}" type="presParOf" srcId="{082FCC46-3C47-4A4F-92FD-12617CAD300C}" destId="{EDCA485F-0BAC-42E7-9EC9-79AF455AEA02}" srcOrd="2" destOrd="0" presId="urn:microsoft.com/office/officeart/2005/8/layout/hList2"/>
    <dgm:cxn modelId="{66B9A8DD-8313-43AC-A2E3-651F98EF334B}" type="presParOf" srcId="{031777F9-2A2D-4478-8AFF-6DADBD5F0D25}" destId="{C91167D6-803C-461C-9290-1AE5439FABA3}" srcOrd="1" destOrd="0" presId="urn:microsoft.com/office/officeart/2005/8/layout/hList2"/>
    <dgm:cxn modelId="{EC09470F-26A6-4D52-B800-19E2BD693E76}" type="presParOf" srcId="{031777F9-2A2D-4478-8AFF-6DADBD5F0D25}" destId="{7FE53396-3FE8-483A-A64A-7241C571675B}" srcOrd="2" destOrd="0" presId="urn:microsoft.com/office/officeart/2005/8/layout/hList2"/>
    <dgm:cxn modelId="{79474E9C-41CA-4AB7-9776-B33DA5FF0BED}" type="presParOf" srcId="{7FE53396-3FE8-483A-A64A-7241C571675B}" destId="{1B5BB317-298C-40A6-8C20-D139AC9FE73F}" srcOrd="0" destOrd="0" presId="urn:microsoft.com/office/officeart/2005/8/layout/hList2"/>
    <dgm:cxn modelId="{84FB5FB9-EC39-4B00-9AA9-E3FD18FDECB2}" type="presParOf" srcId="{7FE53396-3FE8-483A-A64A-7241C571675B}" destId="{25E544A5-F471-4393-9365-277A1EF31E14}" srcOrd="1" destOrd="0" presId="urn:microsoft.com/office/officeart/2005/8/layout/hList2"/>
    <dgm:cxn modelId="{944F0C13-E22E-47A2-AEFB-FB6FEC7D37F8}" type="presParOf" srcId="{7FE53396-3FE8-483A-A64A-7241C571675B}" destId="{57CD0968-E37A-40F9-B66A-5D24668F1023}" srcOrd="2" destOrd="0" presId="urn:microsoft.com/office/officeart/2005/8/layout/hList2"/>
    <dgm:cxn modelId="{B1D594C1-A1CC-4478-B5D6-5B80AF5BBCD7}" type="presParOf" srcId="{031777F9-2A2D-4478-8AFF-6DADBD5F0D25}" destId="{97B72D70-9A11-4991-A71B-14DCE8E50894}" srcOrd="3" destOrd="0" presId="urn:microsoft.com/office/officeart/2005/8/layout/hList2"/>
    <dgm:cxn modelId="{DE127122-B591-49D5-8878-8FCF00EF5D05}" type="presParOf" srcId="{031777F9-2A2D-4478-8AFF-6DADBD5F0D25}" destId="{CB95D670-22AE-4958-8604-AD72763A1463}" srcOrd="4" destOrd="0" presId="urn:microsoft.com/office/officeart/2005/8/layout/hList2"/>
    <dgm:cxn modelId="{7EC0B702-005D-4A69-9469-4A19AD3A9781}" type="presParOf" srcId="{CB95D670-22AE-4958-8604-AD72763A1463}" destId="{F3532DC5-2223-4A79-990F-99BA0BA67310}" srcOrd="0" destOrd="0" presId="urn:microsoft.com/office/officeart/2005/8/layout/hList2"/>
    <dgm:cxn modelId="{A3372F4C-DA95-49D8-90BB-5CED2E16D9A6}" type="presParOf" srcId="{CB95D670-22AE-4958-8604-AD72763A1463}" destId="{A79EE167-529F-4F35-BBDA-D714DCA318BD}" srcOrd="1" destOrd="0" presId="urn:microsoft.com/office/officeart/2005/8/layout/hList2"/>
    <dgm:cxn modelId="{0EA22B5D-E4FF-49B5-A827-E090560A2DE3}" type="presParOf" srcId="{CB95D670-22AE-4958-8604-AD72763A1463}" destId="{80BE955F-AF5C-4E03-A4B3-D8BC045083C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954A5-9107-4B65-B7AE-261868284996}" type="doc">
      <dgm:prSet loTypeId="urn:microsoft.com/office/officeart/2005/8/layout/hProcess7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54BFBA7-9540-4236-9142-A3BD6E14FC30}">
      <dgm:prSet phldrT="[Texto]"/>
      <dgm:spPr/>
      <dgm:t>
        <a:bodyPr/>
        <a:lstStyle/>
        <a:p>
          <a:pPr algn="just"/>
          <a:endParaRPr lang="es-ES" dirty="0"/>
        </a:p>
        <a:p>
          <a:pPr algn="just"/>
          <a:r>
            <a:rPr lang="es-ES" dirty="0"/>
            <a:t>Cada área debe emitir la comunicación interna, ya sea circular, comunicación interna o memorando.</a:t>
          </a:r>
        </a:p>
        <a:p>
          <a:pPr algn="just"/>
          <a:r>
            <a:rPr lang="es-ES" dirty="0"/>
            <a:t>Debe contener claramente el área y funcionario o contratista a quien se dirige.</a:t>
          </a:r>
        </a:p>
        <a:p>
          <a:pPr algn="l"/>
          <a:endParaRPr lang="es-CO" dirty="0"/>
        </a:p>
      </dgm:t>
    </dgm:pt>
    <dgm:pt modelId="{8C765483-B84A-45F3-83EA-9113CECA9066}" type="parTrans" cxnId="{D15218AF-3F60-4671-921C-3C03BD85B0AB}">
      <dgm:prSet/>
      <dgm:spPr/>
      <dgm:t>
        <a:bodyPr/>
        <a:lstStyle/>
        <a:p>
          <a:endParaRPr lang="es-CO"/>
        </a:p>
      </dgm:t>
    </dgm:pt>
    <dgm:pt modelId="{DD6F7968-552C-45EA-AF09-D859E482F515}" type="sibTrans" cxnId="{D15218AF-3F60-4671-921C-3C03BD85B0AB}">
      <dgm:prSet/>
      <dgm:spPr/>
      <dgm:t>
        <a:bodyPr/>
        <a:lstStyle/>
        <a:p>
          <a:endParaRPr lang="es-CO"/>
        </a:p>
      </dgm:t>
    </dgm:pt>
    <dgm:pt modelId="{B6888241-8885-4276-9539-35CCF2F7CC51}">
      <dgm:prSet phldrT="[Texto]"/>
      <dgm:spPr/>
      <dgm:t>
        <a:bodyPr/>
        <a:lstStyle/>
        <a:p>
          <a:endParaRPr lang="es-CO" dirty="0"/>
        </a:p>
      </dgm:t>
    </dgm:pt>
    <dgm:pt modelId="{E651B3AA-35E6-4E3C-BFD4-C2C0965B430A}" type="parTrans" cxnId="{8159442E-F53B-4A96-9ED2-F3E7E863DD91}">
      <dgm:prSet/>
      <dgm:spPr/>
      <dgm:t>
        <a:bodyPr/>
        <a:lstStyle/>
        <a:p>
          <a:endParaRPr lang="es-CO"/>
        </a:p>
      </dgm:t>
    </dgm:pt>
    <dgm:pt modelId="{6771DFAE-98CF-481F-9738-59408A34BED1}" type="sibTrans" cxnId="{8159442E-F53B-4A96-9ED2-F3E7E863DD91}">
      <dgm:prSet/>
      <dgm:spPr/>
      <dgm:t>
        <a:bodyPr/>
        <a:lstStyle/>
        <a:p>
          <a:endParaRPr lang="es-CO"/>
        </a:p>
      </dgm:t>
    </dgm:pt>
    <dgm:pt modelId="{264DB983-FEB7-4D4E-92A0-983396F8FB84}">
      <dgm:prSet phldrT="[Texto]"/>
      <dgm:spPr/>
      <dgm:t>
        <a:bodyPr/>
        <a:lstStyle/>
        <a:p>
          <a:pPr algn="just"/>
          <a:endParaRPr lang="es-ES" dirty="0"/>
        </a:p>
        <a:p>
          <a:pPr algn="just"/>
          <a:r>
            <a:rPr lang="es-ES" dirty="0"/>
            <a:t>Comunicación interna: Radicado de acuerdo al área remitente.</a:t>
          </a:r>
        </a:p>
        <a:p>
          <a:pPr algn="just"/>
          <a:endParaRPr lang="es-ES" dirty="0"/>
        </a:p>
        <a:p>
          <a:pPr algn="just"/>
          <a:r>
            <a:rPr lang="es-ES" dirty="0"/>
            <a:t>Circular: Consecutivo</a:t>
          </a:r>
        </a:p>
      </dgm:t>
    </dgm:pt>
    <dgm:pt modelId="{E2D15227-6F27-48FC-AB78-701A86C13821}" type="parTrans" cxnId="{2B19512C-E742-4C43-A6B0-B00E6A0163E0}">
      <dgm:prSet/>
      <dgm:spPr/>
      <dgm:t>
        <a:bodyPr/>
        <a:lstStyle/>
        <a:p>
          <a:endParaRPr lang="es-CO"/>
        </a:p>
      </dgm:t>
    </dgm:pt>
    <dgm:pt modelId="{B27CA31A-BB98-45C4-9840-0818CC934B9F}" type="sibTrans" cxnId="{2B19512C-E742-4C43-A6B0-B00E6A0163E0}">
      <dgm:prSet/>
      <dgm:spPr/>
      <dgm:t>
        <a:bodyPr/>
        <a:lstStyle/>
        <a:p>
          <a:endParaRPr lang="es-CO"/>
        </a:p>
      </dgm:t>
    </dgm:pt>
    <dgm:pt modelId="{D75C72EA-F85B-4117-ACAF-CA84C36796A0}">
      <dgm:prSet phldrT="[Texto]"/>
      <dgm:spPr/>
      <dgm:t>
        <a:bodyPr/>
        <a:lstStyle/>
        <a:p>
          <a:endParaRPr lang="es-CO" dirty="0"/>
        </a:p>
      </dgm:t>
    </dgm:pt>
    <dgm:pt modelId="{34DFB3FD-BD24-424E-99A0-EE22F4A8DD4A}" type="parTrans" cxnId="{F46A71EC-0D7A-4441-A212-B645C491EA8F}">
      <dgm:prSet/>
      <dgm:spPr/>
      <dgm:t>
        <a:bodyPr/>
        <a:lstStyle/>
        <a:p>
          <a:endParaRPr lang="es-CO"/>
        </a:p>
      </dgm:t>
    </dgm:pt>
    <dgm:pt modelId="{6D8B1DE0-C535-4AB7-839C-E3E21B8EAB85}" type="sibTrans" cxnId="{F46A71EC-0D7A-4441-A212-B645C491EA8F}">
      <dgm:prSet/>
      <dgm:spPr/>
      <dgm:t>
        <a:bodyPr/>
        <a:lstStyle/>
        <a:p>
          <a:endParaRPr lang="es-CO"/>
        </a:p>
      </dgm:t>
    </dgm:pt>
    <dgm:pt modelId="{CC4C1331-90AA-4507-BC56-EA24E1F3F891}">
      <dgm:prSet phldrT="[Texto]"/>
      <dgm:spPr/>
      <dgm:t>
        <a:bodyPr/>
        <a:lstStyle/>
        <a:p>
          <a:pPr algn="l"/>
          <a:endParaRPr lang="es-ES" dirty="0"/>
        </a:p>
        <a:p>
          <a:pPr algn="just"/>
          <a:r>
            <a:rPr lang="es-CO" dirty="0"/>
            <a:t>La persona de servicio al ciudadano distribuirá al área correspondiente la comunicación interna</a:t>
          </a:r>
        </a:p>
      </dgm:t>
    </dgm:pt>
    <dgm:pt modelId="{7CA8DD1A-DD6D-4473-82AF-E168044FDBA3}" type="parTrans" cxnId="{DBB0E865-EEDC-46BC-9C75-F21FE9C0B2AC}">
      <dgm:prSet/>
      <dgm:spPr/>
      <dgm:t>
        <a:bodyPr/>
        <a:lstStyle/>
        <a:p>
          <a:endParaRPr lang="es-CO"/>
        </a:p>
      </dgm:t>
    </dgm:pt>
    <dgm:pt modelId="{76104075-A5BD-40EA-B1AC-B8E575F631B6}" type="sibTrans" cxnId="{DBB0E865-EEDC-46BC-9C75-F21FE9C0B2AC}">
      <dgm:prSet/>
      <dgm:spPr/>
      <dgm:t>
        <a:bodyPr/>
        <a:lstStyle/>
        <a:p>
          <a:endParaRPr lang="es-CO"/>
        </a:p>
      </dgm:t>
    </dgm:pt>
    <dgm:pt modelId="{62EA3476-FB7D-46F8-8860-DF7731EEEF1D}">
      <dgm:prSet phldrT="[Texto]"/>
      <dgm:spPr/>
      <dgm:t>
        <a:bodyPr/>
        <a:lstStyle/>
        <a:p>
          <a:endParaRPr lang="es-CO" dirty="0"/>
        </a:p>
      </dgm:t>
    </dgm:pt>
    <dgm:pt modelId="{1ACCE360-9539-41A2-9CB6-6401C9E0C023}" type="sibTrans" cxnId="{6FA7D6BF-C6E2-4E14-9D84-C6AB0BB7DDDA}">
      <dgm:prSet/>
      <dgm:spPr/>
      <dgm:t>
        <a:bodyPr/>
        <a:lstStyle/>
        <a:p>
          <a:endParaRPr lang="es-CO"/>
        </a:p>
      </dgm:t>
    </dgm:pt>
    <dgm:pt modelId="{D7ED0816-8193-4448-B711-941BDA8C2A8A}" type="parTrans" cxnId="{6FA7D6BF-C6E2-4E14-9D84-C6AB0BB7DDDA}">
      <dgm:prSet/>
      <dgm:spPr/>
      <dgm:t>
        <a:bodyPr/>
        <a:lstStyle/>
        <a:p>
          <a:endParaRPr lang="es-CO"/>
        </a:p>
      </dgm:t>
    </dgm:pt>
    <dgm:pt modelId="{0CDD0ACD-C208-4448-91E2-A7F41C7AD3BC}" type="pres">
      <dgm:prSet presAssocID="{2FA954A5-9107-4B65-B7AE-261868284996}" presName="Name0" presStyleCnt="0">
        <dgm:presLayoutVars>
          <dgm:dir/>
          <dgm:animLvl val="lvl"/>
          <dgm:resizeHandles val="exact"/>
        </dgm:presLayoutVars>
      </dgm:prSet>
      <dgm:spPr/>
    </dgm:pt>
    <dgm:pt modelId="{3710DB2D-4979-42CA-B77E-09EB79F78D72}" type="pres">
      <dgm:prSet presAssocID="{62EA3476-FB7D-46F8-8860-DF7731EEEF1D}" presName="compositeNode" presStyleCnt="0">
        <dgm:presLayoutVars>
          <dgm:bulletEnabled val="1"/>
        </dgm:presLayoutVars>
      </dgm:prSet>
      <dgm:spPr/>
    </dgm:pt>
    <dgm:pt modelId="{01307E5C-CFEF-4E82-B562-D4AB12C18530}" type="pres">
      <dgm:prSet presAssocID="{62EA3476-FB7D-46F8-8860-DF7731EEEF1D}" presName="bgRect" presStyleLbl="node1" presStyleIdx="0" presStyleCnt="3"/>
      <dgm:spPr/>
    </dgm:pt>
    <dgm:pt modelId="{A96CAF5F-F066-4307-A4B1-3FBE934E75D9}" type="pres">
      <dgm:prSet presAssocID="{62EA3476-FB7D-46F8-8860-DF7731EEEF1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FAC9A94-0C26-4EFE-980E-DD020776A7EE}" type="pres">
      <dgm:prSet presAssocID="{62EA3476-FB7D-46F8-8860-DF7731EEEF1D}" presName="childNode" presStyleLbl="node1" presStyleIdx="0" presStyleCnt="3">
        <dgm:presLayoutVars>
          <dgm:bulletEnabled val="1"/>
        </dgm:presLayoutVars>
      </dgm:prSet>
      <dgm:spPr/>
    </dgm:pt>
    <dgm:pt modelId="{5F0F2703-FB51-4EF8-900E-99204F3C0DB8}" type="pres">
      <dgm:prSet presAssocID="{1ACCE360-9539-41A2-9CB6-6401C9E0C023}" presName="hSp" presStyleCnt="0"/>
      <dgm:spPr/>
    </dgm:pt>
    <dgm:pt modelId="{16B988EF-DF11-4F15-B5DB-65C8224411B0}" type="pres">
      <dgm:prSet presAssocID="{1ACCE360-9539-41A2-9CB6-6401C9E0C023}" presName="vProcSp" presStyleCnt="0"/>
      <dgm:spPr/>
    </dgm:pt>
    <dgm:pt modelId="{075A1124-8B19-46A1-BD33-36E354448A66}" type="pres">
      <dgm:prSet presAssocID="{1ACCE360-9539-41A2-9CB6-6401C9E0C023}" presName="vSp1" presStyleCnt="0"/>
      <dgm:spPr/>
    </dgm:pt>
    <dgm:pt modelId="{B05663DB-AA0D-424F-B53B-EE3960A9BA98}" type="pres">
      <dgm:prSet presAssocID="{1ACCE360-9539-41A2-9CB6-6401C9E0C023}" presName="simulatedConn" presStyleLbl="solidFgAcc1" presStyleIdx="0" presStyleCnt="2"/>
      <dgm:spPr/>
    </dgm:pt>
    <dgm:pt modelId="{30294E99-6752-412B-806E-9BFE43EBF93A}" type="pres">
      <dgm:prSet presAssocID="{1ACCE360-9539-41A2-9CB6-6401C9E0C023}" presName="vSp2" presStyleCnt="0"/>
      <dgm:spPr/>
    </dgm:pt>
    <dgm:pt modelId="{75B66A54-99D5-4105-8859-E850E18644D2}" type="pres">
      <dgm:prSet presAssocID="{1ACCE360-9539-41A2-9CB6-6401C9E0C023}" presName="sibTrans" presStyleCnt="0"/>
      <dgm:spPr/>
    </dgm:pt>
    <dgm:pt modelId="{52828B30-8F00-4288-8D80-D89E33F99983}" type="pres">
      <dgm:prSet presAssocID="{B6888241-8885-4276-9539-35CCF2F7CC51}" presName="compositeNode" presStyleCnt="0">
        <dgm:presLayoutVars>
          <dgm:bulletEnabled val="1"/>
        </dgm:presLayoutVars>
      </dgm:prSet>
      <dgm:spPr/>
    </dgm:pt>
    <dgm:pt modelId="{F691FCD2-7819-4B2C-818C-F2C3353768CF}" type="pres">
      <dgm:prSet presAssocID="{B6888241-8885-4276-9539-35CCF2F7CC51}" presName="bgRect" presStyleLbl="node1" presStyleIdx="1" presStyleCnt="3"/>
      <dgm:spPr/>
    </dgm:pt>
    <dgm:pt modelId="{B28BADB1-EB99-4282-8706-8416AF7E5417}" type="pres">
      <dgm:prSet presAssocID="{B6888241-8885-4276-9539-35CCF2F7CC5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58A6839-662D-49B2-B1C5-9BF4E7D7DC01}" type="pres">
      <dgm:prSet presAssocID="{B6888241-8885-4276-9539-35CCF2F7CC51}" presName="childNode" presStyleLbl="node1" presStyleIdx="1" presStyleCnt="3">
        <dgm:presLayoutVars>
          <dgm:bulletEnabled val="1"/>
        </dgm:presLayoutVars>
      </dgm:prSet>
      <dgm:spPr/>
    </dgm:pt>
    <dgm:pt modelId="{ED3D430F-5A24-41B9-87D8-FB08555B1A73}" type="pres">
      <dgm:prSet presAssocID="{6771DFAE-98CF-481F-9738-59408A34BED1}" presName="hSp" presStyleCnt="0"/>
      <dgm:spPr/>
    </dgm:pt>
    <dgm:pt modelId="{70331D02-3BDA-4A3F-BB74-4D72E548324F}" type="pres">
      <dgm:prSet presAssocID="{6771DFAE-98CF-481F-9738-59408A34BED1}" presName="vProcSp" presStyleCnt="0"/>
      <dgm:spPr/>
    </dgm:pt>
    <dgm:pt modelId="{05413B6B-E39B-4880-8A32-7EAAE2C30691}" type="pres">
      <dgm:prSet presAssocID="{6771DFAE-98CF-481F-9738-59408A34BED1}" presName="vSp1" presStyleCnt="0"/>
      <dgm:spPr/>
    </dgm:pt>
    <dgm:pt modelId="{6BCBB3B4-F52C-478A-88A7-CCF32401E605}" type="pres">
      <dgm:prSet presAssocID="{6771DFAE-98CF-481F-9738-59408A34BED1}" presName="simulatedConn" presStyleLbl="solidFgAcc1" presStyleIdx="1" presStyleCnt="2"/>
      <dgm:spPr/>
    </dgm:pt>
    <dgm:pt modelId="{FA2A5E46-3F93-4797-9BBF-8542582589BD}" type="pres">
      <dgm:prSet presAssocID="{6771DFAE-98CF-481F-9738-59408A34BED1}" presName="vSp2" presStyleCnt="0"/>
      <dgm:spPr/>
    </dgm:pt>
    <dgm:pt modelId="{A41B10A0-DC2A-43EE-9ADE-73D1EF3325DC}" type="pres">
      <dgm:prSet presAssocID="{6771DFAE-98CF-481F-9738-59408A34BED1}" presName="sibTrans" presStyleCnt="0"/>
      <dgm:spPr/>
    </dgm:pt>
    <dgm:pt modelId="{E91E6DA4-EA5E-41F6-B1C8-D30CAD81E02A}" type="pres">
      <dgm:prSet presAssocID="{D75C72EA-F85B-4117-ACAF-CA84C36796A0}" presName="compositeNode" presStyleCnt="0">
        <dgm:presLayoutVars>
          <dgm:bulletEnabled val="1"/>
        </dgm:presLayoutVars>
      </dgm:prSet>
      <dgm:spPr/>
    </dgm:pt>
    <dgm:pt modelId="{4071EBAE-3D47-4EA1-8D21-085D443D6442}" type="pres">
      <dgm:prSet presAssocID="{D75C72EA-F85B-4117-ACAF-CA84C36796A0}" presName="bgRect" presStyleLbl="node1" presStyleIdx="2" presStyleCnt="3"/>
      <dgm:spPr/>
    </dgm:pt>
    <dgm:pt modelId="{6873B2AE-77E9-48EB-88C4-4DE172B87037}" type="pres">
      <dgm:prSet presAssocID="{D75C72EA-F85B-4117-ACAF-CA84C36796A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6C94139-294B-49FD-AA7F-E990E351B120}" type="pres">
      <dgm:prSet presAssocID="{D75C72EA-F85B-4117-ACAF-CA84C36796A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D402F1F-C9A1-495F-A814-6D6716306F30}" type="presOf" srcId="{B6888241-8885-4276-9539-35CCF2F7CC51}" destId="{F691FCD2-7819-4B2C-818C-F2C3353768CF}" srcOrd="0" destOrd="0" presId="urn:microsoft.com/office/officeart/2005/8/layout/hProcess7"/>
    <dgm:cxn modelId="{2B19512C-E742-4C43-A6B0-B00E6A0163E0}" srcId="{B6888241-8885-4276-9539-35CCF2F7CC51}" destId="{264DB983-FEB7-4D4E-92A0-983396F8FB84}" srcOrd="0" destOrd="0" parTransId="{E2D15227-6F27-48FC-AB78-701A86C13821}" sibTransId="{B27CA31A-BB98-45C4-9840-0818CC934B9F}"/>
    <dgm:cxn modelId="{8159442E-F53B-4A96-9ED2-F3E7E863DD91}" srcId="{2FA954A5-9107-4B65-B7AE-261868284996}" destId="{B6888241-8885-4276-9539-35CCF2F7CC51}" srcOrd="1" destOrd="0" parTransId="{E651B3AA-35E6-4E3C-BFD4-C2C0965B430A}" sibTransId="{6771DFAE-98CF-481F-9738-59408A34BED1}"/>
    <dgm:cxn modelId="{D636732E-81DC-4160-A790-26189F508B3E}" type="presOf" srcId="{B6888241-8885-4276-9539-35CCF2F7CC51}" destId="{B28BADB1-EB99-4282-8706-8416AF7E5417}" srcOrd="1" destOrd="0" presId="urn:microsoft.com/office/officeart/2005/8/layout/hProcess7"/>
    <dgm:cxn modelId="{DBB0E865-EEDC-46BC-9C75-F21FE9C0B2AC}" srcId="{D75C72EA-F85B-4117-ACAF-CA84C36796A0}" destId="{CC4C1331-90AA-4507-BC56-EA24E1F3F891}" srcOrd="0" destOrd="0" parTransId="{7CA8DD1A-DD6D-4473-82AF-E168044FDBA3}" sibTransId="{76104075-A5BD-40EA-B1AC-B8E575F631B6}"/>
    <dgm:cxn modelId="{7C2CC648-C387-43D7-8728-70912F99749C}" type="presOf" srcId="{2FA954A5-9107-4B65-B7AE-261868284996}" destId="{0CDD0ACD-C208-4448-91E2-A7F41C7AD3BC}" srcOrd="0" destOrd="0" presId="urn:microsoft.com/office/officeart/2005/8/layout/hProcess7"/>
    <dgm:cxn modelId="{9C99E16E-6727-4683-9841-864792A5BC99}" type="presOf" srcId="{C54BFBA7-9540-4236-9142-A3BD6E14FC30}" destId="{BFAC9A94-0C26-4EFE-980E-DD020776A7EE}" srcOrd="0" destOrd="0" presId="urn:microsoft.com/office/officeart/2005/8/layout/hProcess7"/>
    <dgm:cxn modelId="{118DBB75-B5FC-4440-9E86-8C7FA827453E}" type="presOf" srcId="{62EA3476-FB7D-46F8-8860-DF7731EEEF1D}" destId="{01307E5C-CFEF-4E82-B562-D4AB12C18530}" srcOrd="0" destOrd="0" presId="urn:microsoft.com/office/officeart/2005/8/layout/hProcess7"/>
    <dgm:cxn modelId="{5B9F0A58-B28E-43BB-A321-D8140C5B8B0E}" type="presOf" srcId="{264DB983-FEB7-4D4E-92A0-983396F8FB84}" destId="{458A6839-662D-49B2-B1C5-9BF4E7D7DC01}" srcOrd="0" destOrd="0" presId="urn:microsoft.com/office/officeart/2005/8/layout/hProcess7"/>
    <dgm:cxn modelId="{B2FB7D8E-02FE-414E-87C3-3537EE6E2BFC}" type="presOf" srcId="{62EA3476-FB7D-46F8-8860-DF7731EEEF1D}" destId="{A96CAF5F-F066-4307-A4B1-3FBE934E75D9}" srcOrd="1" destOrd="0" presId="urn:microsoft.com/office/officeart/2005/8/layout/hProcess7"/>
    <dgm:cxn modelId="{935E75A2-7ADC-49A5-A1D4-D58BC1CC9EBC}" type="presOf" srcId="{D75C72EA-F85B-4117-ACAF-CA84C36796A0}" destId="{4071EBAE-3D47-4EA1-8D21-085D443D6442}" srcOrd="0" destOrd="0" presId="urn:microsoft.com/office/officeart/2005/8/layout/hProcess7"/>
    <dgm:cxn modelId="{D15218AF-3F60-4671-921C-3C03BD85B0AB}" srcId="{62EA3476-FB7D-46F8-8860-DF7731EEEF1D}" destId="{C54BFBA7-9540-4236-9142-A3BD6E14FC30}" srcOrd="0" destOrd="0" parTransId="{8C765483-B84A-45F3-83EA-9113CECA9066}" sibTransId="{DD6F7968-552C-45EA-AF09-D859E482F515}"/>
    <dgm:cxn modelId="{5618D2B8-A7D8-411F-9571-48FFB363F695}" type="presOf" srcId="{D75C72EA-F85B-4117-ACAF-CA84C36796A0}" destId="{6873B2AE-77E9-48EB-88C4-4DE172B87037}" srcOrd="1" destOrd="0" presId="urn:microsoft.com/office/officeart/2005/8/layout/hProcess7"/>
    <dgm:cxn modelId="{6FA7D6BF-C6E2-4E14-9D84-C6AB0BB7DDDA}" srcId="{2FA954A5-9107-4B65-B7AE-261868284996}" destId="{62EA3476-FB7D-46F8-8860-DF7731EEEF1D}" srcOrd="0" destOrd="0" parTransId="{D7ED0816-8193-4448-B711-941BDA8C2A8A}" sibTransId="{1ACCE360-9539-41A2-9CB6-6401C9E0C023}"/>
    <dgm:cxn modelId="{F46A71EC-0D7A-4441-A212-B645C491EA8F}" srcId="{2FA954A5-9107-4B65-B7AE-261868284996}" destId="{D75C72EA-F85B-4117-ACAF-CA84C36796A0}" srcOrd="2" destOrd="0" parTransId="{34DFB3FD-BD24-424E-99A0-EE22F4A8DD4A}" sibTransId="{6D8B1DE0-C535-4AB7-839C-E3E21B8EAB85}"/>
    <dgm:cxn modelId="{B595A8F1-8FAF-44A8-8C74-6437FCD28B61}" type="presOf" srcId="{CC4C1331-90AA-4507-BC56-EA24E1F3F891}" destId="{66C94139-294B-49FD-AA7F-E990E351B120}" srcOrd="0" destOrd="0" presId="urn:microsoft.com/office/officeart/2005/8/layout/hProcess7"/>
    <dgm:cxn modelId="{2E56241B-30D5-4CE6-9029-2B9DA24B86C4}" type="presParOf" srcId="{0CDD0ACD-C208-4448-91E2-A7F41C7AD3BC}" destId="{3710DB2D-4979-42CA-B77E-09EB79F78D72}" srcOrd="0" destOrd="0" presId="urn:microsoft.com/office/officeart/2005/8/layout/hProcess7"/>
    <dgm:cxn modelId="{D0C53ED1-72B6-484F-8CE9-64A65F4FD276}" type="presParOf" srcId="{3710DB2D-4979-42CA-B77E-09EB79F78D72}" destId="{01307E5C-CFEF-4E82-B562-D4AB12C18530}" srcOrd="0" destOrd="0" presId="urn:microsoft.com/office/officeart/2005/8/layout/hProcess7"/>
    <dgm:cxn modelId="{339B89BD-DE63-438A-8399-D79845B07C94}" type="presParOf" srcId="{3710DB2D-4979-42CA-B77E-09EB79F78D72}" destId="{A96CAF5F-F066-4307-A4B1-3FBE934E75D9}" srcOrd="1" destOrd="0" presId="urn:microsoft.com/office/officeart/2005/8/layout/hProcess7"/>
    <dgm:cxn modelId="{FF0D4EF3-A843-48A0-9664-887ECF3EB46E}" type="presParOf" srcId="{3710DB2D-4979-42CA-B77E-09EB79F78D72}" destId="{BFAC9A94-0C26-4EFE-980E-DD020776A7EE}" srcOrd="2" destOrd="0" presId="urn:microsoft.com/office/officeart/2005/8/layout/hProcess7"/>
    <dgm:cxn modelId="{DBFDCAEA-BFFF-4A6F-B5E6-3A103DA32844}" type="presParOf" srcId="{0CDD0ACD-C208-4448-91E2-A7F41C7AD3BC}" destId="{5F0F2703-FB51-4EF8-900E-99204F3C0DB8}" srcOrd="1" destOrd="0" presId="urn:microsoft.com/office/officeart/2005/8/layout/hProcess7"/>
    <dgm:cxn modelId="{2F23FA95-231F-4C07-8EC7-04DCD65076E1}" type="presParOf" srcId="{0CDD0ACD-C208-4448-91E2-A7F41C7AD3BC}" destId="{16B988EF-DF11-4F15-B5DB-65C8224411B0}" srcOrd="2" destOrd="0" presId="urn:microsoft.com/office/officeart/2005/8/layout/hProcess7"/>
    <dgm:cxn modelId="{5726F054-61A5-433D-8EDC-52839B62A249}" type="presParOf" srcId="{16B988EF-DF11-4F15-B5DB-65C8224411B0}" destId="{075A1124-8B19-46A1-BD33-36E354448A66}" srcOrd="0" destOrd="0" presId="urn:microsoft.com/office/officeart/2005/8/layout/hProcess7"/>
    <dgm:cxn modelId="{E5C72378-311C-4138-83A4-97C17F7C0BED}" type="presParOf" srcId="{16B988EF-DF11-4F15-B5DB-65C8224411B0}" destId="{B05663DB-AA0D-424F-B53B-EE3960A9BA98}" srcOrd="1" destOrd="0" presId="urn:microsoft.com/office/officeart/2005/8/layout/hProcess7"/>
    <dgm:cxn modelId="{98AA9EBE-6948-48F2-AA20-FC47A8D1C397}" type="presParOf" srcId="{16B988EF-DF11-4F15-B5DB-65C8224411B0}" destId="{30294E99-6752-412B-806E-9BFE43EBF93A}" srcOrd="2" destOrd="0" presId="urn:microsoft.com/office/officeart/2005/8/layout/hProcess7"/>
    <dgm:cxn modelId="{B5197D48-6C90-441B-9C78-4F65C8040EEC}" type="presParOf" srcId="{0CDD0ACD-C208-4448-91E2-A7F41C7AD3BC}" destId="{75B66A54-99D5-4105-8859-E850E18644D2}" srcOrd="3" destOrd="0" presId="urn:microsoft.com/office/officeart/2005/8/layout/hProcess7"/>
    <dgm:cxn modelId="{36E2781B-8DD7-4094-9FED-8CF8FF4EFB90}" type="presParOf" srcId="{0CDD0ACD-C208-4448-91E2-A7F41C7AD3BC}" destId="{52828B30-8F00-4288-8D80-D89E33F99983}" srcOrd="4" destOrd="0" presId="urn:microsoft.com/office/officeart/2005/8/layout/hProcess7"/>
    <dgm:cxn modelId="{068BD82A-781A-443A-9D06-D7D1B211BEB0}" type="presParOf" srcId="{52828B30-8F00-4288-8D80-D89E33F99983}" destId="{F691FCD2-7819-4B2C-818C-F2C3353768CF}" srcOrd="0" destOrd="0" presId="urn:microsoft.com/office/officeart/2005/8/layout/hProcess7"/>
    <dgm:cxn modelId="{90B85865-721E-404C-B970-9F4ACA65A9F0}" type="presParOf" srcId="{52828B30-8F00-4288-8D80-D89E33F99983}" destId="{B28BADB1-EB99-4282-8706-8416AF7E5417}" srcOrd="1" destOrd="0" presId="urn:microsoft.com/office/officeart/2005/8/layout/hProcess7"/>
    <dgm:cxn modelId="{4FE19028-6CA5-4C3D-8D3D-893A01BD18CE}" type="presParOf" srcId="{52828B30-8F00-4288-8D80-D89E33F99983}" destId="{458A6839-662D-49B2-B1C5-9BF4E7D7DC01}" srcOrd="2" destOrd="0" presId="urn:microsoft.com/office/officeart/2005/8/layout/hProcess7"/>
    <dgm:cxn modelId="{ED89D673-1F18-4678-B5AA-C3CAE28366E1}" type="presParOf" srcId="{0CDD0ACD-C208-4448-91E2-A7F41C7AD3BC}" destId="{ED3D430F-5A24-41B9-87D8-FB08555B1A73}" srcOrd="5" destOrd="0" presId="urn:microsoft.com/office/officeart/2005/8/layout/hProcess7"/>
    <dgm:cxn modelId="{E7D9AF86-2037-49A2-B5A9-21207A55A453}" type="presParOf" srcId="{0CDD0ACD-C208-4448-91E2-A7F41C7AD3BC}" destId="{70331D02-3BDA-4A3F-BB74-4D72E548324F}" srcOrd="6" destOrd="0" presId="urn:microsoft.com/office/officeart/2005/8/layout/hProcess7"/>
    <dgm:cxn modelId="{9194A57D-7E86-48C8-9319-BA9322A4F3B8}" type="presParOf" srcId="{70331D02-3BDA-4A3F-BB74-4D72E548324F}" destId="{05413B6B-E39B-4880-8A32-7EAAE2C30691}" srcOrd="0" destOrd="0" presId="urn:microsoft.com/office/officeart/2005/8/layout/hProcess7"/>
    <dgm:cxn modelId="{4139D294-6395-4BBF-8CD0-99EA88113F32}" type="presParOf" srcId="{70331D02-3BDA-4A3F-BB74-4D72E548324F}" destId="{6BCBB3B4-F52C-478A-88A7-CCF32401E605}" srcOrd="1" destOrd="0" presId="urn:microsoft.com/office/officeart/2005/8/layout/hProcess7"/>
    <dgm:cxn modelId="{40B881E5-8290-41A9-A4E2-7D990267AEE4}" type="presParOf" srcId="{70331D02-3BDA-4A3F-BB74-4D72E548324F}" destId="{FA2A5E46-3F93-4797-9BBF-8542582589BD}" srcOrd="2" destOrd="0" presId="urn:microsoft.com/office/officeart/2005/8/layout/hProcess7"/>
    <dgm:cxn modelId="{322F0FCA-C707-4C1C-911C-DA0F9619A4D2}" type="presParOf" srcId="{0CDD0ACD-C208-4448-91E2-A7F41C7AD3BC}" destId="{A41B10A0-DC2A-43EE-9ADE-73D1EF3325DC}" srcOrd="7" destOrd="0" presId="urn:microsoft.com/office/officeart/2005/8/layout/hProcess7"/>
    <dgm:cxn modelId="{04347435-E5CD-401E-9447-160476E15E42}" type="presParOf" srcId="{0CDD0ACD-C208-4448-91E2-A7F41C7AD3BC}" destId="{E91E6DA4-EA5E-41F6-B1C8-D30CAD81E02A}" srcOrd="8" destOrd="0" presId="urn:microsoft.com/office/officeart/2005/8/layout/hProcess7"/>
    <dgm:cxn modelId="{FA485822-4F18-4727-88C3-C3AB538A6BC8}" type="presParOf" srcId="{E91E6DA4-EA5E-41F6-B1C8-D30CAD81E02A}" destId="{4071EBAE-3D47-4EA1-8D21-085D443D6442}" srcOrd="0" destOrd="0" presId="urn:microsoft.com/office/officeart/2005/8/layout/hProcess7"/>
    <dgm:cxn modelId="{3CDA3E3A-D809-4B30-A0C0-BE66B2EDB68F}" type="presParOf" srcId="{E91E6DA4-EA5E-41F6-B1C8-D30CAD81E02A}" destId="{6873B2AE-77E9-48EB-88C4-4DE172B87037}" srcOrd="1" destOrd="0" presId="urn:microsoft.com/office/officeart/2005/8/layout/hProcess7"/>
    <dgm:cxn modelId="{1544C8E3-A2D6-41F3-A4D4-9C47B660325C}" type="presParOf" srcId="{E91E6DA4-EA5E-41F6-B1C8-D30CAD81E02A}" destId="{66C94139-294B-49FD-AA7F-E990E351B12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2AA7E-8B76-41B5-9D14-66E652B055AF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CO"/>
        </a:p>
      </dgm:t>
    </dgm:pt>
    <dgm:pt modelId="{628551A4-0B05-43C9-9E64-1FBFD088DC30}">
      <dgm:prSet phldrT="[Texto]" custT="1"/>
      <dgm:spPr/>
      <dgm:t>
        <a:bodyPr/>
        <a:lstStyle/>
        <a:p>
          <a:r>
            <a:rPr lang="es-ES" sz="1600" dirty="0"/>
            <a:t>En las instalaciones del </a:t>
          </a:r>
          <a:r>
            <a:rPr lang="es-ES" sz="1600" dirty="0" err="1"/>
            <a:t>Inderhuila</a:t>
          </a:r>
          <a:r>
            <a:rPr lang="es-ES" sz="1600" dirty="0"/>
            <a:t>, 1er y 2do piso, podrá encontrar </a:t>
          </a:r>
        </a:p>
        <a:p>
          <a:r>
            <a:rPr lang="es-ES" sz="1600" dirty="0"/>
            <a:t>buzones de sugerencia.</a:t>
          </a:r>
          <a:endParaRPr lang="es-CO" sz="1600" dirty="0"/>
        </a:p>
      </dgm:t>
    </dgm:pt>
    <dgm:pt modelId="{CE42CBC6-CDE6-4978-B787-1BFAD5BB52FD}" type="parTrans" cxnId="{531724E5-8570-4549-8741-88FF77F9CB85}">
      <dgm:prSet/>
      <dgm:spPr/>
      <dgm:t>
        <a:bodyPr/>
        <a:lstStyle/>
        <a:p>
          <a:endParaRPr lang="es-CO"/>
        </a:p>
      </dgm:t>
    </dgm:pt>
    <dgm:pt modelId="{CD9B082E-58ED-4B6D-B2A8-D79BAA1C91B7}" type="sibTrans" cxnId="{531724E5-8570-4549-8741-88FF77F9CB85}">
      <dgm:prSet/>
      <dgm:spPr/>
      <dgm:t>
        <a:bodyPr/>
        <a:lstStyle/>
        <a:p>
          <a:endParaRPr lang="es-CO"/>
        </a:p>
      </dgm:t>
    </dgm:pt>
    <dgm:pt modelId="{94F50524-AABF-4FE0-8869-A0F34132EB05}">
      <dgm:prSet phldrT="[Texto]" custT="1"/>
      <dgm:spPr/>
      <dgm:t>
        <a:bodyPr/>
        <a:lstStyle/>
        <a:p>
          <a:r>
            <a:rPr lang="es-ES" sz="1600" dirty="0"/>
            <a:t>Cada buzón contiene un formato donde podrá diligenciar su PQRSDF, </a:t>
          </a:r>
        </a:p>
        <a:p>
          <a:r>
            <a:rPr lang="es-ES" sz="1600" dirty="0"/>
            <a:t>con su información de contacto.</a:t>
          </a:r>
          <a:endParaRPr lang="es-CO" sz="1600" dirty="0"/>
        </a:p>
      </dgm:t>
    </dgm:pt>
    <dgm:pt modelId="{FA4E2132-CC6E-4638-BDA3-E30BC344805D}" type="parTrans" cxnId="{F4EFD7B4-3B3A-49BB-BF22-92D3CEE8EE9C}">
      <dgm:prSet/>
      <dgm:spPr/>
      <dgm:t>
        <a:bodyPr/>
        <a:lstStyle/>
        <a:p>
          <a:endParaRPr lang="es-CO"/>
        </a:p>
      </dgm:t>
    </dgm:pt>
    <dgm:pt modelId="{9A318EFD-448A-4608-8E16-080F144AC3D8}" type="sibTrans" cxnId="{F4EFD7B4-3B3A-49BB-BF22-92D3CEE8EE9C}">
      <dgm:prSet/>
      <dgm:spPr/>
      <dgm:t>
        <a:bodyPr/>
        <a:lstStyle/>
        <a:p>
          <a:endParaRPr lang="es-CO"/>
        </a:p>
      </dgm:t>
    </dgm:pt>
    <dgm:pt modelId="{21263E1C-7777-4E69-BC81-2480B72944C4}">
      <dgm:prSet phldrT="[Texto]" custT="1"/>
      <dgm:spPr/>
      <dgm:t>
        <a:bodyPr/>
        <a:lstStyle/>
        <a:p>
          <a:r>
            <a:rPr lang="es-ES" sz="1600" dirty="0"/>
            <a:t>El buzón se abre todos los lunes con Control Interno, se radica la PQRSDF,</a:t>
          </a:r>
        </a:p>
        <a:p>
          <a:r>
            <a:rPr lang="es-ES" sz="1600" dirty="0"/>
            <a:t>y se remite al área correspondiente para emitir una respuesta.</a:t>
          </a:r>
        </a:p>
      </dgm:t>
    </dgm:pt>
    <dgm:pt modelId="{B3C01B4C-9E79-4F0D-AD80-3C7F733272CA}" type="parTrans" cxnId="{30E081DC-7821-4B66-90A6-B7E346399A4B}">
      <dgm:prSet/>
      <dgm:spPr/>
      <dgm:t>
        <a:bodyPr/>
        <a:lstStyle/>
        <a:p>
          <a:endParaRPr lang="es-CO"/>
        </a:p>
      </dgm:t>
    </dgm:pt>
    <dgm:pt modelId="{04B21D90-3751-4B51-8256-D0B4E90FA902}" type="sibTrans" cxnId="{30E081DC-7821-4B66-90A6-B7E346399A4B}">
      <dgm:prSet/>
      <dgm:spPr/>
      <dgm:t>
        <a:bodyPr/>
        <a:lstStyle/>
        <a:p>
          <a:endParaRPr lang="es-CO"/>
        </a:p>
      </dgm:t>
    </dgm:pt>
    <dgm:pt modelId="{AFC542FA-F36D-4E83-A7D5-242215541D76}" type="pres">
      <dgm:prSet presAssocID="{23A2AA7E-8B76-41B5-9D14-66E652B055AF}" presName="linear" presStyleCnt="0">
        <dgm:presLayoutVars>
          <dgm:dir/>
          <dgm:animLvl val="lvl"/>
          <dgm:resizeHandles val="exact"/>
        </dgm:presLayoutVars>
      </dgm:prSet>
      <dgm:spPr/>
    </dgm:pt>
    <dgm:pt modelId="{8DCE3702-158A-4ED1-860A-122AF94A84DE}" type="pres">
      <dgm:prSet presAssocID="{628551A4-0B05-43C9-9E64-1FBFD088DC30}" presName="parentLin" presStyleCnt="0"/>
      <dgm:spPr/>
    </dgm:pt>
    <dgm:pt modelId="{0E77E193-2B62-4CE3-ACA4-2F8A88E09326}" type="pres">
      <dgm:prSet presAssocID="{628551A4-0B05-43C9-9E64-1FBFD088DC30}" presName="parentLeftMargin" presStyleLbl="node1" presStyleIdx="0" presStyleCnt="3"/>
      <dgm:spPr/>
    </dgm:pt>
    <dgm:pt modelId="{36352339-95BC-400F-8E4B-4124FE07EDF6}" type="pres">
      <dgm:prSet presAssocID="{628551A4-0B05-43C9-9E64-1FBFD088DC30}" presName="parentText" presStyleLbl="node1" presStyleIdx="0" presStyleCnt="3" custScaleX="114206" custScaleY="173441">
        <dgm:presLayoutVars>
          <dgm:chMax val="0"/>
          <dgm:bulletEnabled val="1"/>
        </dgm:presLayoutVars>
      </dgm:prSet>
      <dgm:spPr/>
    </dgm:pt>
    <dgm:pt modelId="{B102887E-392A-4682-B017-42182116A4E9}" type="pres">
      <dgm:prSet presAssocID="{628551A4-0B05-43C9-9E64-1FBFD088DC30}" presName="negativeSpace" presStyleCnt="0"/>
      <dgm:spPr/>
    </dgm:pt>
    <dgm:pt modelId="{BA26E8D6-9B40-4260-AC7A-07C6595EDC49}" type="pres">
      <dgm:prSet presAssocID="{628551A4-0B05-43C9-9E64-1FBFD088DC30}" presName="childText" presStyleLbl="conFgAcc1" presStyleIdx="0" presStyleCnt="3">
        <dgm:presLayoutVars>
          <dgm:bulletEnabled val="1"/>
        </dgm:presLayoutVars>
      </dgm:prSet>
      <dgm:spPr/>
    </dgm:pt>
    <dgm:pt modelId="{E355CD2B-A9C9-4173-A169-49AE3702FE38}" type="pres">
      <dgm:prSet presAssocID="{CD9B082E-58ED-4B6D-B2A8-D79BAA1C91B7}" presName="spaceBetweenRectangles" presStyleCnt="0"/>
      <dgm:spPr/>
    </dgm:pt>
    <dgm:pt modelId="{73252F8D-1865-4085-9CE3-4D0CB8EF9DC2}" type="pres">
      <dgm:prSet presAssocID="{94F50524-AABF-4FE0-8869-A0F34132EB05}" presName="parentLin" presStyleCnt="0"/>
      <dgm:spPr/>
    </dgm:pt>
    <dgm:pt modelId="{0446B2DE-BE79-43A0-98D5-EA398BB416FE}" type="pres">
      <dgm:prSet presAssocID="{94F50524-AABF-4FE0-8869-A0F34132EB05}" presName="parentLeftMargin" presStyleLbl="node1" presStyleIdx="0" presStyleCnt="3"/>
      <dgm:spPr/>
    </dgm:pt>
    <dgm:pt modelId="{B5DC0D02-A91A-444E-A7B8-8D9366895CAD}" type="pres">
      <dgm:prSet presAssocID="{94F50524-AABF-4FE0-8869-A0F34132EB05}" presName="parentText" presStyleLbl="node1" presStyleIdx="1" presStyleCnt="3" custScaleX="114284" custScaleY="176406">
        <dgm:presLayoutVars>
          <dgm:chMax val="0"/>
          <dgm:bulletEnabled val="1"/>
        </dgm:presLayoutVars>
      </dgm:prSet>
      <dgm:spPr/>
    </dgm:pt>
    <dgm:pt modelId="{D653FA19-98AF-4844-87E1-900376093033}" type="pres">
      <dgm:prSet presAssocID="{94F50524-AABF-4FE0-8869-A0F34132EB05}" presName="negativeSpace" presStyleCnt="0"/>
      <dgm:spPr/>
    </dgm:pt>
    <dgm:pt modelId="{0E42DECA-99FF-4E50-ADA5-B8880541A362}" type="pres">
      <dgm:prSet presAssocID="{94F50524-AABF-4FE0-8869-A0F34132EB05}" presName="childText" presStyleLbl="conFgAcc1" presStyleIdx="1" presStyleCnt="3">
        <dgm:presLayoutVars>
          <dgm:bulletEnabled val="1"/>
        </dgm:presLayoutVars>
      </dgm:prSet>
      <dgm:spPr/>
    </dgm:pt>
    <dgm:pt modelId="{F90DDD50-C751-44B5-9959-C2B45E40DB9E}" type="pres">
      <dgm:prSet presAssocID="{9A318EFD-448A-4608-8E16-080F144AC3D8}" presName="spaceBetweenRectangles" presStyleCnt="0"/>
      <dgm:spPr/>
    </dgm:pt>
    <dgm:pt modelId="{CAE55BDD-B972-4C18-B285-817A63C3686E}" type="pres">
      <dgm:prSet presAssocID="{21263E1C-7777-4E69-BC81-2480B72944C4}" presName="parentLin" presStyleCnt="0"/>
      <dgm:spPr/>
    </dgm:pt>
    <dgm:pt modelId="{7C05B6A7-69CA-4002-A5BA-B814912776C2}" type="pres">
      <dgm:prSet presAssocID="{21263E1C-7777-4E69-BC81-2480B72944C4}" presName="parentLeftMargin" presStyleLbl="node1" presStyleIdx="1" presStyleCnt="3"/>
      <dgm:spPr/>
    </dgm:pt>
    <dgm:pt modelId="{E29391DA-C2E2-4C1F-994A-668D8C126730}" type="pres">
      <dgm:prSet presAssocID="{21263E1C-7777-4E69-BC81-2480B72944C4}" presName="parentText" presStyleLbl="node1" presStyleIdx="2" presStyleCnt="3" custScaleX="114610" custScaleY="171448">
        <dgm:presLayoutVars>
          <dgm:chMax val="0"/>
          <dgm:bulletEnabled val="1"/>
        </dgm:presLayoutVars>
      </dgm:prSet>
      <dgm:spPr/>
    </dgm:pt>
    <dgm:pt modelId="{08B634F9-4A22-4354-BF20-A31DC1313297}" type="pres">
      <dgm:prSet presAssocID="{21263E1C-7777-4E69-BC81-2480B72944C4}" presName="negativeSpace" presStyleCnt="0"/>
      <dgm:spPr/>
    </dgm:pt>
    <dgm:pt modelId="{DC2F5498-C7D9-4E84-836C-683B5542216F}" type="pres">
      <dgm:prSet presAssocID="{21263E1C-7777-4E69-BC81-2480B72944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92302A-A972-4E25-A95D-CFAEDFFA98A0}" type="presOf" srcId="{23A2AA7E-8B76-41B5-9D14-66E652B055AF}" destId="{AFC542FA-F36D-4E83-A7D5-242215541D76}" srcOrd="0" destOrd="0" presId="urn:microsoft.com/office/officeart/2005/8/layout/list1"/>
    <dgm:cxn modelId="{10F89031-DA60-4826-8542-13D2BE555889}" type="presOf" srcId="{21263E1C-7777-4E69-BC81-2480B72944C4}" destId="{7C05B6A7-69CA-4002-A5BA-B814912776C2}" srcOrd="0" destOrd="0" presId="urn:microsoft.com/office/officeart/2005/8/layout/list1"/>
    <dgm:cxn modelId="{FCEF4D43-DAAA-4A6B-8279-A464246EB793}" type="presOf" srcId="{628551A4-0B05-43C9-9E64-1FBFD088DC30}" destId="{0E77E193-2B62-4CE3-ACA4-2F8A88E09326}" srcOrd="0" destOrd="0" presId="urn:microsoft.com/office/officeart/2005/8/layout/list1"/>
    <dgm:cxn modelId="{08BA2D45-185B-44C0-AB1F-B91DF9883863}" type="presOf" srcId="{21263E1C-7777-4E69-BC81-2480B72944C4}" destId="{E29391DA-C2E2-4C1F-994A-668D8C126730}" srcOrd="1" destOrd="0" presId="urn:microsoft.com/office/officeart/2005/8/layout/list1"/>
    <dgm:cxn modelId="{3D5AC581-2881-4ED5-B9BB-733C2E407D70}" type="presOf" srcId="{94F50524-AABF-4FE0-8869-A0F34132EB05}" destId="{B5DC0D02-A91A-444E-A7B8-8D9366895CAD}" srcOrd="1" destOrd="0" presId="urn:microsoft.com/office/officeart/2005/8/layout/list1"/>
    <dgm:cxn modelId="{800FA898-67E5-4CB0-B1D4-9022A430A43A}" type="presOf" srcId="{94F50524-AABF-4FE0-8869-A0F34132EB05}" destId="{0446B2DE-BE79-43A0-98D5-EA398BB416FE}" srcOrd="0" destOrd="0" presId="urn:microsoft.com/office/officeart/2005/8/layout/list1"/>
    <dgm:cxn modelId="{93326F9A-C724-41CE-87D1-04BBFC556605}" type="presOf" srcId="{628551A4-0B05-43C9-9E64-1FBFD088DC30}" destId="{36352339-95BC-400F-8E4B-4124FE07EDF6}" srcOrd="1" destOrd="0" presId="urn:microsoft.com/office/officeart/2005/8/layout/list1"/>
    <dgm:cxn modelId="{F4EFD7B4-3B3A-49BB-BF22-92D3CEE8EE9C}" srcId="{23A2AA7E-8B76-41B5-9D14-66E652B055AF}" destId="{94F50524-AABF-4FE0-8869-A0F34132EB05}" srcOrd="1" destOrd="0" parTransId="{FA4E2132-CC6E-4638-BDA3-E30BC344805D}" sibTransId="{9A318EFD-448A-4608-8E16-080F144AC3D8}"/>
    <dgm:cxn modelId="{30E081DC-7821-4B66-90A6-B7E346399A4B}" srcId="{23A2AA7E-8B76-41B5-9D14-66E652B055AF}" destId="{21263E1C-7777-4E69-BC81-2480B72944C4}" srcOrd="2" destOrd="0" parTransId="{B3C01B4C-9E79-4F0D-AD80-3C7F733272CA}" sibTransId="{04B21D90-3751-4B51-8256-D0B4E90FA902}"/>
    <dgm:cxn modelId="{531724E5-8570-4549-8741-88FF77F9CB85}" srcId="{23A2AA7E-8B76-41B5-9D14-66E652B055AF}" destId="{628551A4-0B05-43C9-9E64-1FBFD088DC30}" srcOrd="0" destOrd="0" parTransId="{CE42CBC6-CDE6-4978-B787-1BFAD5BB52FD}" sibTransId="{CD9B082E-58ED-4B6D-B2A8-D79BAA1C91B7}"/>
    <dgm:cxn modelId="{60522B2C-06D0-4A89-B7A2-BBCFA1D20B37}" type="presParOf" srcId="{AFC542FA-F36D-4E83-A7D5-242215541D76}" destId="{8DCE3702-158A-4ED1-860A-122AF94A84DE}" srcOrd="0" destOrd="0" presId="urn:microsoft.com/office/officeart/2005/8/layout/list1"/>
    <dgm:cxn modelId="{FD5CA42B-1835-4328-B44B-566B98483063}" type="presParOf" srcId="{8DCE3702-158A-4ED1-860A-122AF94A84DE}" destId="{0E77E193-2B62-4CE3-ACA4-2F8A88E09326}" srcOrd="0" destOrd="0" presId="urn:microsoft.com/office/officeart/2005/8/layout/list1"/>
    <dgm:cxn modelId="{808C93DA-F54F-4157-9837-9AEF03E75C86}" type="presParOf" srcId="{8DCE3702-158A-4ED1-860A-122AF94A84DE}" destId="{36352339-95BC-400F-8E4B-4124FE07EDF6}" srcOrd="1" destOrd="0" presId="urn:microsoft.com/office/officeart/2005/8/layout/list1"/>
    <dgm:cxn modelId="{66F655E1-CEE2-45E0-B9ED-D743A0D81990}" type="presParOf" srcId="{AFC542FA-F36D-4E83-A7D5-242215541D76}" destId="{B102887E-392A-4682-B017-42182116A4E9}" srcOrd="1" destOrd="0" presId="urn:microsoft.com/office/officeart/2005/8/layout/list1"/>
    <dgm:cxn modelId="{24257E8F-B102-4C3C-AFB1-1D5DE2A0B0A6}" type="presParOf" srcId="{AFC542FA-F36D-4E83-A7D5-242215541D76}" destId="{BA26E8D6-9B40-4260-AC7A-07C6595EDC49}" srcOrd="2" destOrd="0" presId="urn:microsoft.com/office/officeart/2005/8/layout/list1"/>
    <dgm:cxn modelId="{2E4F613C-C4FD-4202-AEC8-F2BBEFAAFF4A}" type="presParOf" srcId="{AFC542FA-F36D-4E83-A7D5-242215541D76}" destId="{E355CD2B-A9C9-4173-A169-49AE3702FE38}" srcOrd="3" destOrd="0" presId="urn:microsoft.com/office/officeart/2005/8/layout/list1"/>
    <dgm:cxn modelId="{5A279CDB-B750-4208-B011-44349D192390}" type="presParOf" srcId="{AFC542FA-F36D-4E83-A7D5-242215541D76}" destId="{73252F8D-1865-4085-9CE3-4D0CB8EF9DC2}" srcOrd="4" destOrd="0" presId="urn:microsoft.com/office/officeart/2005/8/layout/list1"/>
    <dgm:cxn modelId="{F7BCC191-6AAF-4CBF-A32D-B857B4FE88F2}" type="presParOf" srcId="{73252F8D-1865-4085-9CE3-4D0CB8EF9DC2}" destId="{0446B2DE-BE79-43A0-98D5-EA398BB416FE}" srcOrd="0" destOrd="0" presId="urn:microsoft.com/office/officeart/2005/8/layout/list1"/>
    <dgm:cxn modelId="{0ADEEA3D-360E-4E32-9050-963A46EAB5A1}" type="presParOf" srcId="{73252F8D-1865-4085-9CE3-4D0CB8EF9DC2}" destId="{B5DC0D02-A91A-444E-A7B8-8D9366895CAD}" srcOrd="1" destOrd="0" presId="urn:microsoft.com/office/officeart/2005/8/layout/list1"/>
    <dgm:cxn modelId="{EE0C5D80-9307-4439-82F4-7A3D5A2C011F}" type="presParOf" srcId="{AFC542FA-F36D-4E83-A7D5-242215541D76}" destId="{D653FA19-98AF-4844-87E1-900376093033}" srcOrd="5" destOrd="0" presId="urn:microsoft.com/office/officeart/2005/8/layout/list1"/>
    <dgm:cxn modelId="{E7FF47FA-14B3-4638-8FEB-05D9EFB1ED12}" type="presParOf" srcId="{AFC542FA-F36D-4E83-A7D5-242215541D76}" destId="{0E42DECA-99FF-4E50-ADA5-B8880541A362}" srcOrd="6" destOrd="0" presId="urn:microsoft.com/office/officeart/2005/8/layout/list1"/>
    <dgm:cxn modelId="{66359815-1E85-476E-B814-BCE0F3954B1D}" type="presParOf" srcId="{AFC542FA-F36D-4E83-A7D5-242215541D76}" destId="{F90DDD50-C751-44B5-9959-C2B45E40DB9E}" srcOrd="7" destOrd="0" presId="urn:microsoft.com/office/officeart/2005/8/layout/list1"/>
    <dgm:cxn modelId="{0F4618DB-D002-497C-9661-3F648A501889}" type="presParOf" srcId="{AFC542FA-F36D-4E83-A7D5-242215541D76}" destId="{CAE55BDD-B972-4C18-B285-817A63C3686E}" srcOrd="8" destOrd="0" presId="urn:microsoft.com/office/officeart/2005/8/layout/list1"/>
    <dgm:cxn modelId="{77E7CA22-1F33-4302-AC2E-0AE26AD33C05}" type="presParOf" srcId="{CAE55BDD-B972-4C18-B285-817A63C3686E}" destId="{7C05B6A7-69CA-4002-A5BA-B814912776C2}" srcOrd="0" destOrd="0" presId="urn:microsoft.com/office/officeart/2005/8/layout/list1"/>
    <dgm:cxn modelId="{B7BF7921-4AE1-432B-861C-4EE159E86923}" type="presParOf" srcId="{CAE55BDD-B972-4C18-B285-817A63C3686E}" destId="{E29391DA-C2E2-4C1F-994A-668D8C126730}" srcOrd="1" destOrd="0" presId="urn:microsoft.com/office/officeart/2005/8/layout/list1"/>
    <dgm:cxn modelId="{E79787F6-55D2-4441-9996-3308BA624172}" type="presParOf" srcId="{AFC542FA-F36D-4E83-A7D5-242215541D76}" destId="{08B634F9-4A22-4354-BF20-A31DC1313297}" srcOrd="9" destOrd="0" presId="urn:microsoft.com/office/officeart/2005/8/layout/list1"/>
    <dgm:cxn modelId="{993D4E8C-58B5-4404-985E-685E9894B813}" type="presParOf" srcId="{AFC542FA-F36D-4E83-A7D5-242215541D76}" destId="{DC2F5498-C7D9-4E84-836C-683B554221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05B2A-ACA7-4C6C-941D-CCCBAFB7A34F}">
      <dsp:nvSpPr>
        <dsp:cNvPr id="0" name=""/>
        <dsp:cNvSpPr/>
      </dsp:nvSpPr>
      <dsp:spPr>
        <a:xfrm>
          <a:off x="358379" y="270146"/>
          <a:ext cx="2905394" cy="1743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Dirigirse a cualquier canal de recepción de comunicaciones oficiales para la recepción de la misma</a:t>
          </a:r>
          <a:endParaRPr lang="es-CO" sz="1300" kern="1200" dirty="0"/>
        </a:p>
      </dsp:txBody>
      <dsp:txXfrm>
        <a:off x="409437" y="321204"/>
        <a:ext cx="2803278" cy="1641120"/>
      </dsp:txXfrm>
    </dsp:sp>
    <dsp:sp modelId="{23A02A6B-B54C-4BCF-A0DA-C103BA6B8DAD}">
      <dsp:nvSpPr>
        <dsp:cNvPr id="0" name=""/>
        <dsp:cNvSpPr/>
      </dsp:nvSpPr>
      <dsp:spPr>
        <a:xfrm rot="12861">
          <a:off x="3406567" y="788928"/>
          <a:ext cx="808853" cy="720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3406568" y="932631"/>
        <a:ext cx="592692" cy="432323"/>
      </dsp:txXfrm>
    </dsp:sp>
    <dsp:sp modelId="{3F2F52DB-5C77-4571-8534-59981592E1D4}">
      <dsp:nvSpPr>
        <dsp:cNvPr id="0" name=""/>
        <dsp:cNvSpPr/>
      </dsp:nvSpPr>
      <dsp:spPr>
        <a:xfrm>
          <a:off x="4364599" y="270155"/>
          <a:ext cx="2040981" cy="1769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Asignación de número de radicado</a:t>
          </a:r>
          <a:endParaRPr lang="es-CO" sz="1300" kern="1200" dirty="0"/>
        </a:p>
      </dsp:txBody>
      <dsp:txXfrm>
        <a:off x="4416439" y="321995"/>
        <a:ext cx="1937301" cy="1666280"/>
      </dsp:txXfrm>
    </dsp:sp>
    <dsp:sp modelId="{0C098AC9-B878-4E33-9C35-F9AF0DBEDCFA}">
      <dsp:nvSpPr>
        <dsp:cNvPr id="0" name=""/>
        <dsp:cNvSpPr/>
      </dsp:nvSpPr>
      <dsp:spPr>
        <a:xfrm rot="21586683">
          <a:off x="6579819" y="788730"/>
          <a:ext cx="832084" cy="720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6579820" y="933256"/>
        <a:ext cx="615923" cy="432323"/>
      </dsp:txXfrm>
    </dsp:sp>
    <dsp:sp modelId="{813C217E-922C-486B-8713-242D26DAC731}">
      <dsp:nvSpPr>
        <dsp:cNvPr id="0" name=""/>
        <dsp:cNvSpPr/>
      </dsp:nvSpPr>
      <dsp:spPr>
        <a:xfrm>
          <a:off x="7567739" y="270146"/>
          <a:ext cx="2537746" cy="1743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Registro en Formulario PQRSDF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Digitalización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Asignación de responsable</a:t>
          </a:r>
          <a:endParaRPr lang="es-CO" sz="1300" kern="1200" dirty="0"/>
        </a:p>
      </dsp:txBody>
      <dsp:txXfrm>
        <a:off x="7618797" y="321204"/>
        <a:ext cx="2435630" cy="1641120"/>
      </dsp:txXfrm>
    </dsp:sp>
    <dsp:sp modelId="{E5653468-A859-40D2-BAF0-6B1F9A660A07}">
      <dsp:nvSpPr>
        <dsp:cNvPr id="0" name=""/>
        <dsp:cNvSpPr/>
      </dsp:nvSpPr>
      <dsp:spPr>
        <a:xfrm rot="5436119">
          <a:off x="8453515" y="2067193"/>
          <a:ext cx="595349" cy="720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-5400000">
        <a:off x="8535967" y="2129791"/>
        <a:ext cx="432323" cy="416744"/>
      </dsp:txXfrm>
    </dsp:sp>
    <dsp:sp modelId="{72957140-033F-497D-A90D-1FA5FA1F315D}">
      <dsp:nvSpPr>
        <dsp:cNvPr id="0" name=""/>
        <dsp:cNvSpPr/>
      </dsp:nvSpPr>
      <dsp:spPr>
        <a:xfrm>
          <a:off x="7186784" y="2867154"/>
          <a:ext cx="2905394" cy="2483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El mismo día se entregará la comunicación al responsable, quien emitirá respuesta en términos de Ley.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Si la respuesta a la comunicación no corresponde al área que se le entregó, se debe: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Devolver a atención al ciudadano o,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Remitir al área correspondiente e informar a atención al ciudadano. </a:t>
          </a:r>
          <a:endParaRPr lang="es-CO" sz="1300" kern="1200" dirty="0"/>
        </a:p>
      </dsp:txBody>
      <dsp:txXfrm>
        <a:off x="7259517" y="2939887"/>
        <a:ext cx="2759928" cy="2337827"/>
      </dsp:txXfrm>
    </dsp:sp>
    <dsp:sp modelId="{C31F5CD6-7A5A-42C5-90A5-C1EA55CFB278}">
      <dsp:nvSpPr>
        <dsp:cNvPr id="0" name=""/>
        <dsp:cNvSpPr/>
      </dsp:nvSpPr>
      <dsp:spPr>
        <a:xfrm rot="10811203">
          <a:off x="6317669" y="3636818"/>
          <a:ext cx="751142" cy="720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6533829" y="3781277"/>
        <a:ext cx="534981" cy="432323"/>
      </dsp:txXfrm>
    </dsp:sp>
    <dsp:sp modelId="{6BF64B8E-5D1B-46E1-8466-AB8B4B884DE0}">
      <dsp:nvSpPr>
        <dsp:cNvPr id="0" name=""/>
        <dsp:cNvSpPr/>
      </dsp:nvSpPr>
      <dsp:spPr>
        <a:xfrm>
          <a:off x="4149542" y="3200513"/>
          <a:ext cx="2019627" cy="1417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Certificar mediante formato la recepción de las comunicaciones por parte del funcionario o contratista competente</a:t>
          </a:r>
          <a:endParaRPr lang="es-CO" sz="1300" kern="1200" dirty="0"/>
        </a:p>
      </dsp:txBody>
      <dsp:txXfrm>
        <a:off x="4191046" y="3242017"/>
        <a:ext cx="1936619" cy="1334051"/>
      </dsp:txXfrm>
    </dsp:sp>
    <dsp:sp modelId="{4398D1F5-8986-41A3-861E-3D9320A9ABD1}">
      <dsp:nvSpPr>
        <dsp:cNvPr id="0" name=""/>
        <dsp:cNvSpPr/>
      </dsp:nvSpPr>
      <dsp:spPr>
        <a:xfrm rot="10785336">
          <a:off x="3339801" y="3555013"/>
          <a:ext cx="713702" cy="720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3553911" y="3698663"/>
        <a:ext cx="499591" cy="432323"/>
      </dsp:txXfrm>
    </dsp:sp>
    <dsp:sp modelId="{4971CF54-3920-494F-AB1D-66966787A12C}">
      <dsp:nvSpPr>
        <dsp:cNvPr id="0" name=""/>
        <dsp:cNvSpPr/>
      </dsp:nvSpPr>
      <dsp:spPr>
        <a:xfrm>
          <a:off x="858340" y="3202100"/>
          <a:ext cx="2357408" cy="14405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Se enviará periódicamente a los correos institucionales de cada áreas, un formato Excel donde se relacionan las comunicaciones oficiales pendientes por responder</a:t>
          </a:r>
          <a:endParaRPr lang="es-CO" sz="1300" kern="1200" dirty="0"/>
        </a:p>
      </dsp:txBody>
      <dsp:txXfrm>
        <a:off x="900531" y="3244291"/>
        <a:ext cx="2273026" cy="1356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A485F-0BAC-42E7-9EC9-79AF455AEA02}">
      <dsp:nvSpPr>
        <dsp:cNvPr id="0" name=""/>
        <dsp:cNvSpPr/>
      </dsp:nvSpPr>
      <dsp:spPr>
        <a:xfrm rot="16200000">
          <a:off x="-1789543" y="2629839"/>
          <a:ext cx="3997990" cy="41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4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1</a:t>
          </a:r>
        </a:p>
      </dsp:txBody>
      <dsp:txXfrm>
        <a:off x="-1789543" y="2629839"/>
        <a:ext cx="3997990" cy="418903"/>
      </dsp:txXfrm>
    </dsp:sp>
    <dsp:sp modelId="{AC7BC4B7-E1A6-4A67-B029-5844727B67B6}">
      <dsp:nvSpPr>
        <dsp:cNvPr id="0" name=""/>
        <dsp:cNvSpPr/>
      </dsp:nvSpPr>
      <dsp:spPr>
        <a:xfrm>
          <a:off x="366412" y="840295"/>
          <a:ext cx="2577933" cy="399799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369450" rIns="149352" bIns="14935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Cada área debe emitir la comunicación que será enviada.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comunicación debe contener claramente: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- Número de radicado (solicitar a servicio al ciudadano)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- Destinatario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- Dirección física o correo electrónico del destinatario</a:t>
          </a:r>
        </a:p>
      </dsp:txBody>
      <dsp:txXfrm>
        <a:off x="366412" y="840295"/>
        <a:ext cx="2577933" cy="3997990"/>
      </dsp:txXfrm>
    </dsp:sp>
    <dsp:sp modelId="{4438511D-9294-4CB8-8966-7217644ED948}">
      <dsp:nvSpPr>
        <dsp:cNvPr id="0" name=""/>
        <dsp:cNvSpPr/>
      </dsp:nvSpPr>
      <dsp:spPr>
        <a:xfrm>
          <a:off x="38154" y="276141"/>
          <a:ext cx="837807" cy="8378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CD0968-E37A-40F9-B66A-5D24668F1023}">
      <dsp:nvSpPr>
        <dsp:cNvPr id="0" name=""/>
        <dsp:cNvSpPr/>
      </dsp:nvSpPr>
      <dsp:spPr>
        <a:xfrm rot="16200000">
          <a:off x="1422695" y="2629839"/>
          <a:ext cx="3997990" cy="41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4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2</a:t>
          </a:r>
          <a:endParaRPr lang="es-CO" sz="3000" kern="1200" dirty="0"/>
        </a:p>
      </dsp:txBody>
      <dsp:txXfrm>
        <a:off x="1422695" y="2629839"/>
        <a:ext cx="3997990" cy="418903"/>
      </dsp:txXfrm>
    </dsp:sp>
    <dsp:sp modelId="{25E544A5-F471-4393-9365-277A1EF31E14}">
      <dsp:nvSpPr>
        <dsp:cNvPr id="0" name=""/>
        <dsp:cNvSpPr/>
      </dsp:nvSpPr>
      <dsp:spPr>
        <a:xfrm>
          <a:off x="3595387" y="776807"/>
          <a:ext cx="2525455" cy="399799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369450" rIns="142240" bIns="14224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Opciones de envío de la comunicación: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- DIGITAL: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kern="1200" dirty="0"/>
            <a:t>Cada área envía desde su correo institucional con copia a </a:t>
          </a:r>
          <a:r>
            <a:rPr lang="es-ES" sz="1600" kern="1200" dirty="0" err="1">
              <a:solidFill>
                <a:schemeClr val="accent1"/>
              </a:solidFill>
            </a:rPr>
            <a:t>atencionusuario</a:t>
          </a:r>
          <a:r>
            <a:rPr lang="es-ES" sz="1600" kern="1200" dirty="0">
              <a:solidFill>
                <a:schemeClr val="accent1"/>
              </a:solidFill>
            </a:rPr>
            <a:t>@ inderhuila.gov.co.</a:t>
          </a:r>
          <a:endParaRPr lang="es-CO" sz="1600" kern="1200" dirty="0">
            <a:solidFill>
              <a:schemeClr val="accent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kern="1200" dirty="0"/>
            <a:t>Podrá ser enviada desde la oficina de Servicio al Ciudadano.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/>
        </a:p>
      </dsp:txBody>
      <dsp:txXfrm>
        <a:off x="3595387" y="776807"/>
        <a:ext cx="2525455" cy="3997990"/>
      </dsp:txXfrm>
    </dsp:sp>
    <dsp:sp modelId="{1B5BB317-298C-40A6-8C20-D139AC9FE73F}">
      <dsp:nvSpPr>
        <dsp:cNvPr id="0" name=""/>
        <dsp:cNvSpPr/>
      </dsp:nvSpPr>
      <dsp:spPr>
        <a:xfrm>
          <a:off x="3355579" y="260449"/>
          <a:ext cx="837807" cy="8378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BE955F-AF5C-4E03-A4B3-D8BC045083C3}">
      <dsp:nvSpPr>
        <dsp:cNvPr id="0" name=""/>
        <dsp:cNvSpPr/>
      </dsp:nvSpPr>
      <dsp:spPr>
        <a:xfrm rot="16200000">
          <a:off x="4714384" y="2629839"/>
          <a:ext cx="3997990" cy="41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4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3</a:t>
          </a:r>
          <a:endParaRPr lang="es-CO" sz="3000" kern="1200" dirty="0"/>
        </a:p>
      </dsp:txBody>
      <dsp:txXfrm>
        <a:off x="4714384" y="2629839"/>
        <a:ext cx="3997990" cy="418903"/>
      </dsp:txXfrm>
    </dsp:sp>
    <dsp:sp modelId="{A79EE167-529F-4F35-BBDA-D714DCA318BD}">
      <dsp:nvSpPr>
        <dsp:cNvPr id="0" name=""/>
        <dsp:cNvSpPr/>
      </dsp:nvSpPr>
      <dsp:spPr>
        <a:xfrm>
          <a:off x="6889860" y="840295"/>
          <a:ext cx="2467406" cy="399799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3694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- FÍSICO: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kern="1200" dirty="0"/>
            <a:t>Deben enviar dos copias de la comunicación, una para entregar al destinatario y otra para el recibido.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kern="1200" dirty="0"/>
            <a:t>Se debe entregar una copia del recibido a Servicio al Ciudadano para su archivo.</a:t>
          </a:r>
          <a:endParaRPr lang="es-CO" sz="1600" kern="1200" dirty="0"/>
        </a:p>
      </dsp:txBody>
      <dsp:txXfrm>
        <a:off x="6889860" y="840295"/>
        <a:ext cx="2467406" cy="3997990"/>
      </dsp:txXfrm>
    </dsp:sp>
    <dsp:sp modelId="{F3532DC5-2223-4A79-990F-99BA0BA67310}">
      <dsp:nvSpPr>
        <dsp:cNvPr id="0" name=""/>
        <dsp:cNvSpPr/>
      </dsp:nvSpPr>
      <dsp:spPr>
        <a:xfrm>
          <a:off x="6661368" y="287342"/>
          <a:ext cx="837807" cy="8378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07E5C-CFEF-4E82-B562-D4AB12C18530}">
      <dsp:nvSpPr>
        <dsp:cNvPr id="0" name=""/>
        <dsp:cNvSpPr/>
      </dsp:nvSpPr>
      <dsp:spPr>
        <a:xfrm>
          <a:off x="611" y="117162"/>
          <a:ext cx="2633485" cy="316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</dsp:txBody>
      <dsp:txXfrm rot="16200000">
        <a:off x="-1031714" y="1149489"/>
        <a:ext cx="2591349" cy="526697"/>
      </dsp:txXfrm>
    </dsp:sp>
    <dsp:sp modelId="{BFAC9A94-0C26-4EFE-980E-DD020776A7EE}">
      <dsp:nvSpPr>
        <dsp:cNvPr id="0" name=""/>
        <dsp:cNvSpPr/>
      </dsp:nvSpPr>
      <dsp:spPr>
        <a:xfrm>
          <a:off x="527309" y="117162"/>
          <a:ext cx="1961946" cy="316018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Cada área debe emitir la comunicación interna, ya sea circular, comunicación interna o memorando.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Debe contener claramente el área y funcionario o contratista a quien se dirige.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/>
        </a:p>
      </dsp:txBody>
      <dsp:txXfrm>
        <a:off x="527309" y="117162"/>
        <a:ext cx="1961946" cy="3160182"/>
      </dsp:txXfrm>
    </dsp:sp>
    <dsp:sp modelId="{F691FCD2-7819-4B2C-818C-F2C3353768CF}">
      <dsp:nvSpPr>
        <dsp:cNvPr id="0" name=""/>
        <dsp:cNvSpPr/>
      </dsp:nvSpPr>
      <dsp:spPr>
        <a:xfrm>
          <a:off x="2726269" y="117162"/>
          <a:ext cx="2633485" cy="316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</dsp:txBody>
      <dsp:txXfrm rot="16200000">
        <a:off x="1693943" y="1149489"/>
        <a:ext cx="2591349" cy="526697"/>
      </dsp:txXfrm>
    </dsp:sp>
    <dsp:sp modelId="{B05663DB-AA0D-424F-B53B-EE3960A9BA98}">
      <dsp:nvSpPr>
        <dsp:cNvPr id="0" name=""/>
        <dsp:cNvSpPr/>
      </dsp:nvSpPr>
      <dsp:spPr>
        <a:xfrm rot="5400000">
          <a:off x="2507148" y="2629678"/>
          <a:ext cx="464576" cy="39502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8A6839-662D-49B2-B1C5-9BF4E7D7DC01}">
      <dsp:nvSpPr>
        <dsp:cNvPr id="0" name=""/>
        <dsp:cNvSpPr/>
      </dsp:nvSpPr>
      <dsp:spPr>
        <a:xfrm>
          <a:off x="3252966" y="117162"/>
          <a:ext cx="1961946" cy="316018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Comunicación interna: Radicado de acuerdo al área remitente.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Circular: Consecutivo</a:t>
          </a:r>
        </a:p>
      </dsp:txBody>
      <dsp:txXfrm>
        <a:off x="3252966" y="117162"/>
        <a:ext cx="1961946" cy="3160182"/>
      </dsp:txXfrm>
    </dsp:sp>
    <dsp:sp modelId="{4071EBAE-3D47-4EA1-8D21-085D443D6442}">
      <dsp:nvSpPr>
        <dsp:cNvPr id="0" name=""/>
        <dsp:cNvSpPr/>
      </dsp:nvSpPr>
      <dsp:spPr>
        <a:xfrm>
          <a:off x="5451926" y="117162"/>
          <a:ext cx="2633485" cy="316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</dsp:txBody>
      <dsp:txXfrm rot="16200000">
        <a:off x="4419600" y="1149489"/>
        <a:ext cx="2591349" cy="526697"/>
      </dsp:txXfrm>
    </dsp:sp>
    <dsp:sp modelId="{6BCBB3B4-F52C-478A-88A7-CCF32401E605}">
      <dsp:nvSpPr>
        <dsp:cNvPr id="0" name=""/>
        <dsp:cNvSpPr/>
      </dsp:nvSpPr>
      <dsp:spPr>
        <a:xfrm rot="5400000">
          <a:off x="5232806" y="2629678"/>
          <a:ext cx="464576" cy="39502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C94139-294B-49FD-AA7F-E990E351B120}">
      <dsp:nvSpPr>
        <dsp:cNvPr id="0" name=""/>
        <dsp:cNvSpPr/>
      </dsp:nvSpPr>
      <dsp:spPr>
        <a:xfrm>
          <a:off x="5978623" y="117162"/>
          <a:ext cx="1961946" cy="316018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La persona de servicio al ciudadano distribuirá al área correspondiente la comunicación interna</a:t>
          </a:r>
        </a:p>
      </dsp:txBody>
      <dsp:txXfrm>
        <a:off x="5978623" y="117162"/>
        <a:ext cx="1961946" cy="3160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6E8D6-9B40-4260-AC7A-07C6595EDC49}">
      <dsp:nvSpPr>
        <dsp:cNvPr id="0" name=""/>
        <dsp:cNvSpPr/>
      </dsp:nvSpPr>
      <dsp:spPr>
        <a:xfrm>
          <a:off x="0" y="813432"/>
          <a:ext cx="894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52339-95BC-400F-8E4B-4124FE07EDF6}">
      <dsp:nvSpPr>
        <dsp:cNvPr id="0" name=""/>
        <dsp:cNvSpPr/>
      </dsp:nvSpPr>
      <dsp:spPr>
        <a:xfrm>
          <a:off x="447040" y="84637"/>
          <a:ext cx="7147651" cy="102399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las instalaciones del </a:t>
          </a:r>
          <a:r>
            <a:rPr lang="es-ES" sz="1600" kern="1200" dirty="0" err="1"/>
            <a:t>Inderhuila</a:t>
          </a:r>
          <a:r>
            <a:rPr lang="es-ES" sz="1600" kern="1200" dirty="0"/>
            <a:t>, 1er y 2do piso, podrá encontrar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buzones de sugerencia.</a:t>
          </a:r>
          <a:endParaRPr lang="es-CO" sz="1600" kern="1200" dirty="0"/>
        </a:p>
      </dsp:txBody>
      <dsp:txXfrm>
        <a:off x="497027" y="134624"/>
        <a:ext cx="7047677" cy="924021"/>
      </dsp:txXfrm>
    </dsp:sp>
    <dsp:sp modelId="{0E42DECA-99FF-4E50-ADA5-B8880541A362}">
      <dsp:nvSpPr>
        <dsp:cNvPr id="0" name=""/>
        <dsp:cNvSpPr/>
      </dsp:nvSpPr>
      <dsp:spPr>
        <a:xfrm>
          <a:off x="0" y="2171733"/>
          <a:ext cx="894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C0D02-A91A-444E-A7B8-8D9366895CAD}">
      <dsp:nvSpPr>
        <dsp:cNvPr id="0" name=""/>
        <dsp:cNvSpPr/>
      </dsp:nvSpPr>
      <dsp:spPr>
        <a:xfrm>
          <a:off x="447040" y="1425432"/>
          <a:ext cx="7152532" cy="104150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Cada buzón contiene un formato donde podrá diligenciar su PQRSDF,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 su información de contacto.</a:t>
          </a:r>
          <a:endParaRPr lang="es-CO" sz="1600" kern="1200" dirty="0"/>
        </a:p>
      </dsp:txBody>
      <dsp:txXfrm>
        <a:off x="497882" y="1476274"/>
        <a:ext cx="7050848" cy="939817"/>
      </dsp:txXfrm>
    </dsp:sp>
    <dsp:sp modelId="{DC2F5498-C7D9-4E84-836C-683B5542216F}">
      <dsp:nvSpPr>
        <dsp:cNvPr id="0" name=""/>
        <dsp:cNvSpPr/>
      </dsp:nvSpPr>
      <dsp:spPr>
        <a:xfrm>
          <a:off x="0" y="3500762"/>
          <a:ext cx="894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391DA-C2E2-4C1F-994A-668D8C126730}">
      <dsp:nvSpPr>
        <dsp:cNvPr id="0" name=""/>
        <dsp:cNvSpPr/>
      </dsp:nvSpPr>
      <dsp:spPr>
        <a:xfrm>
          <a:off x="447040" y="2783733"/>
          <a:ext cx="7172935" cy="101222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buzón se abre todos los lunes con Control Interno, se radica la PQRSDF,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y se remite al área correspondiente para emitir una respuesta.</a:t>
          </a:r>
        </a:p>
      </dsp:txBody>
      <dsp:txXfrm>
        <a:off x="496453" y="2833146"/>
        <a:ext cx="7074109" cy="913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tencionusuario@inderhuila.gov.co" TargetMode="External"/><Relationship Id="rId5" Type="http://schemas.openxmlformats.org/officeDocument/2006/relationships/hyperlink" Target="http://www.inderhuila.gov.co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1F3DE3-3F14-BB22-E575-C1462C55D175}"/>
              </a:ext>
            </a:extLst>
          </p:cNvPr>
          <p:cNvSpPr txBox="1"/>
          <p:nvPr/>
        </p:nvSpPr>
        <p:spPr>
          <a:xfrm>
            <a:off x="6304083" y="2274837"/>
            <a:ext cx="8721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2"/>
                </a:solidFill>
                <a:latin typeface="Algerian" panose="04020705040A02060702" pitchFamily="82" charset="0"/>
              </a:rPr>
              <a:t>ATENCIÓN AL CIUDADANO</a:t>
            </a:r>
            <a:endParaRPr lang="es-CO" sz="72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8973" y="2083094"/>
            <a:ext cx="8241101" cy="3679351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Gestionar oportunamente las peticiones, quejas, reclamos, requerimientos y solicitudes, garantizando los derechos del ciudadano y partes interesadas (Entidades de orden Nacional, territorial , Municipal) en los asuntos de competencia de la entidad, a través de los canales de atención dispuestos para los clientes internos y externos.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2C1B24-C698-A4C8-B639-E9A72722AD01}"/>
              </a:ext>
            </a:extLst>
          </p:cNvPr>
          <p:cNvSpPr txBox="1"/>
          <p:nvPr/>
        </p:nvSpPr>
        <p:spPr>
          <a:xfrm>
            <a:off x="858834" y="464796"/>
            <a:ext cx="711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2"/>
                </a:solidFill>
                <a:latin typeface="Algerian" panose="04020705040A02060702" pitchFamily="82" charset="0"/>
              </a:rPr>
              <a:t>OBJETIVO DEL PROCESO</a:t>
            </a:r>
            <a:endParaRPr lang="es-CO" sz="4400" b="1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8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0"/>
            <a:ext cx="12233279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2C1B24-C698-A4C8-B639-E9A72722AD01}"/>
              </a:ext>
            </a:extLst>
          </p:cNvPr>
          <p:cNvSpPr txBox="1"/>
          <p:nvPr/>
        </p:nvSpPr>
        <p:spPr>
          <a:xfrm>
            <a:off x="901966" y="827105"/>
            <a:ext cx="711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2"/>
                </a:solidFill>
                <a:latin typeface="Algerian" panose="04020705040A02060702" pitchFamily="82" charset="0"/>
              </a:rPr>
              <a:t>ALCANCE DEL PROCESO</a:t>
            </a:r>
            <a:endParaRPr lang="es-CO" sz="4400" b="1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EACDF-1074-BDC0-63AC-C5564349BC9C}"/>
              </a:ext>
            </a:extLst>
          </p:cNvPr>
          <p:cNvSpPr txBox="1"/>
          <p:nvPr/>
        </p:nvSpPr>
        <p:spPr>
          <a:xfrm>
            <a:off x="3804249" y="2660621"/>
            <a:ext cx="81950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Inicia con recepción de solicitudes o acciones de los ciudadanos, el análisis de sus necesidades y expectativas, y finaliza con la entrega de estrategias para la oportuna y efectiva respuesta a los ciudadanos. </a:t>
            </a:r>
          </a:p>
        </p:txBody>
      </p:sp>
    </p:spTree>
    <p:extLst>
      <p:ext uri="{BB962C8B-B14F-4D97-AF65-F5344CB8AC3E}">
        <p14:creationId xmlns:p14="http://schemas.microsoft.com/office/powerpoint/2010/main" val="246826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713" y="214818"/>
            <a:ext cx="8233229" cy="141491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AL CIUDADANO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D5F91B-D9F9-5C67-66E4-599C7543FC1C}"/>
              </a:ext>
            </a:extLst>
          </p:cNvPr>
          <p:cNvSpPr txBox="1"/>
          <p:nvPr/>
        </p:nvSpPr>
        <p:spPr>
          <a:xfrm>
            <a:off x="1422400" y="1905506"/>
            <a:ext cx="6012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HORARIO DE ATENCIÓN AL CIUDADANO:   </a:t>
            </a:r>
          </a:p>
          <a:p>
            <a:endParaRPr lang="es-ES" sz="2400" b="1" dirty="0"/>
          </a:p>
          <a:p>
            <a:endParaRPr lang="es-ES" sz="2400" b="1" dirty="0"/>
          </a:p>
          <a:p>
            <a:r>
              <a:rPr lang="es-ES" sz="2400" dirty="0"/>
              <a:t>LUNES A JUEVES	07:30 am – 12:00 </a:t>
            </a:r>
            <a:r>
              <a:rPr lang="es-ES" sz="2400" dirty="0" err="1"/>
              <a:t>md</a:t>
            </a:r>
            <a:endParaRPr lang="es-ES" sz="2400" dirty="0"/>
          </a:p>
          <a:p>
            <a:r>
              <a:rPr lang="es-ES" sz="2400" dirty="0"/>
              <a:t>			02:00 pm – 05:30 pm</a:t>
            </a:r>
          </a:p>
          <a:p>
            <a:endParaRPr lang="es-ES" sz="2400" dirty="0"/>
          </a:p>
          <a:p>
            <a:r>
              <a:rPr lang="es-ES" sz="2400" dirty="0"/>
              <a:t>VIERNES		 07:30 am – 12:00 </a:t>
            </a:r>
            <a:r>
              <a:rPr lang="es-ES" sz="2400" dirty="0" err="1"/>
              <a:t>md</a:t>
            </a:r>
            <a:r>
              <a:rPr lang="es-ES" sz="2400" dirty="0"/>
              <a:t> 			 02:00 pm – 04:30 pm</a:t>
            </a:r>
            <a:endParaRPr lang="es-CO" sz="2400" dirty="0"/>
          </a:p>
        </p:txBody>
      </p:sp>
      <p:pic>
        <p:nvPicPr>
          <p:cNvPr id="1026" name="Picture 2" descr="horario de trabajo icono gratis">
            <a:extLst>
              <a:ext uri="{FF2B5EF4-FFF2-40B4-BE49-F238E27FC236}">
                <a16:creationId xmlns:a16="http://schemas.microsoft.com/office/drawing/2014/main" id="{67EA3DE7-C35F-564A-E498-0296FB19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43" y="3153229"/>
            <a:ext cx="2957285" cy="29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5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286" y="463194"/>
            <a:ext cx="8068578" cy="85857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CANALES DE SERVICIO AL CIUDADANO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0A46E8B6-E82C-63E5-CA08-EDD677271F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25439649"/>
                  </p:ext>
                </p:extLst>
              </p:nvPr>
            </p:nvGraphicFramePr>
            <p:xfrm>
              <a:off x="3402911" y="1669705"/>
              <a:ext cx="5085184" cy="39323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0A46E8B6-E82C-63E5-CA08-EDD677271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2911" y="1669705"/>
                <a:ext cx="5085184" cy="393232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027484A3-E4DD-4E4F-574C-3A9C42E864CB}"/>
              </a:ext>
            </a:extLst>
          </p:cNvPr>
          <p:cNvSpPr txBox="1"/>
          <p:nvPr/>
        </p:nvSpPr>
        <p:spPr>
          <a:xfrm>
            <a:off x="899078" y="2157826"/>
            <a:ext cx="254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- En oficina de </a:t>
            </a:r>
          </a:p>
          <a:p>
            <a:pPr algn="just"/>
            <a:r>
              <a:rPr lang="es-ES" dirty="0"/>
              <a:t>“Atención al Ciudadano”</a:t>
            </a:r>
          </a:p>
          <a:p>
            <a:pPr algn="just"/>
            <a:r>
              <a:rPr lang="es-ES" dirty="0"/>
              <a:t>- Segundo piso.</a:t>
            </a:r>
          </a:p>
          <a:p>
            <a:pPr algn="just"/>
            <a:r>
              <a:rPr lang="es-ES" dirty="0"/>
              <a:t>Buzones de sugerencia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636470-0891-05A3-BE4E-DAEE931FC1FF}"/>
              </a:ext>
            </a:extLst>
          </p:cNvPr>
          <p:cNvSpPr txBox="1"/>
          <p:nvPr/>
        </p:nvSpPr>
        <p:spPr>
          <a:xfrm>
            <a:off x="8656864" y="1911605"/>
            <a:ext cx="29076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hlinkClick r:id="rId5"/>
              </a:rPr>
              <a:t>www.inderhuila.gov.co</a:t>
            </a:r>
            <a:endParaRPr lang="es-ES" dirty="0"/>
          </a:p>
          <a:p>
            <a:pPr algn="just"/>
            <a:r>
              <a:rPr lang="es-ES" dirty="0"/>
              <a:t>Servicio al Ciudadano</a:t>
            </a:r>
          </a:p>
          <a:p>
            <a:pPr algn="just"/>
            <a:r>
              <a:rPr lang="es-ES" dirty="0"/>
              <a:t>-     </a:t>
            </a:r>
            <a:r>
              <a:rPr lang="es-ES" sz="1600" dirty="0"/>
              <a:t> P.Q.R.S.D.</a:t>
            </a:r>
          </a:p>
          <a:p>
            <a:pPr algn="just"/>
            <a:r>
              <a:rPr lang="es-ES" sz="1600" dirty="0"/>
              <a:t>- Trámites (Solicitud de certificaciones)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F3E93E-7D82-9F89-F145-16B0B8A2D43B}"/>
              </a:ext>
            </a:extLst>
          </p:cNvPr>
          <p:cNvSpPr txBox="1"/>
          <p:nvPr/>
        </p:nvSpPr>
        <p:spPr>
          <a:xfrm>
            <a:off x="922986" y="4137960"/>
            <a:ext cx="1788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Teléfonos institucionales:</a:t>
            </a:r>
          </a:p>
          <a:p>
            <a:pPr algn="just"/>
            <a:r>
              <a:rPr lang="es-ES" sz="1600" dirty="0"/>
              <a:t>8750431 - 8750439</a:t>
            </a:r>
            <a:endParaRPr lang="es-CO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8AA754-C40E-14A1-0B68-75246BA8E664}"/>
              </a:ext>
            </a:extLst>
          </p:cNvPr>
          <p:cNvSpPr txBox="1"/>
          <p:nvPr/>
        </p:nvSpPr>
        <p:spPr>
          <a:xfrm>
            <a:off x="8656864" y="4261691"/>
            <a:ext cx="335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Correo institucional:</a:t>
            </a:r>
          </a:p>
          <a:p>
            <a:pPr algn="just"/>
            <a:r>
              <a:rPr lang="es-ES" sz="1600" b="1" dirty="0">
                <a:hlinkClick r:id="rId6"/>
              </a:rPr>
              <a:t>atencionusuario@inderhuila.gov.co</a:t>
            </a:r>
            <a:endParaRPr lang="es-ES" sz="1600" b="1" dirty="0"/>
          </a:p>
          <a:p>
            <a:pPr algn="just"/>
            <a:endParaRPr lang="es-CO" sz="1400" b="1" dirty="0"/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C61373D-D8ED-6BB5-AB47-3FFA094882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02911" y="2568850"/>
            <a:ext cx="962844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B9D4CFF2-CC8D-3B9C-C7DE-B575B5C507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02913" y="4607096"/>
            <a:ext cx="962842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81B0EBAC-CFE2-8576-1221-C82C27807AD6}"/>
              </a:ext>
            </a:extLst>
          </p:cNvPr>
          <p:cNvCxnSpPr>
            <a:cxnSpLocks/>
          </p:cNvCxnSpPr>
          <p:nvPr/>
        </p:nvCxnSpPr>
        <p:spPr>
          <a:xfrm>
            <a:off x="7536871" y="2612047"/>
            <a:ext cx="909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228D917-1418-9E7B-E644-B7D1B243E2DF}"/>
              </a:ext>
            </a:extLst>
          </p:cNvPr>
          <p:cNvCxnSpPr>
            <a:cxnSpLocks/>
          </p:cNvCxnSpPr>
          <p:nvPr/>
        </p:nvCxnSpPr>
        <p:spPr>
          <a:xfrm>
            <a:off x="7536871" y="4607097"/>
            <a:ext cx="909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6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74" y="67375"/>
            <a:ext cx="8341426" cy="1414917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RADICACIÓN DE </a:t>
            </a:r>
            <a:b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 OFICIALES RECIBIDAS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D002740-B70E-820E-7AFA-DA55F47ED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984611"/>
              </p:ext>
            </p:extLst>
          </p:nvPr>
        </p:nvGraphicFramePr>
        <p:xfrm>
          <a:off x="557740" y="1219558"/>
          <a:ext cx="104025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85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74" y="67375"/>
            <a:ext cx="8341426" cy="1414917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RADICACIÓN DE </a:t>
            </a:r>
            <a:b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 OFICIALES ENVIADAS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A50ED90-2271-596E-2DDB-3737984D1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950375"/>
              </p:ext>
            </p:extLst>
          </p:nvPr>
        </p:nvGraphicFramePr>
        <p:xfrm>
          <a:off x="1562100" y="1342592"/>
          <a:ext cx="9461500" cy="512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137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74" y="143575"/>
            <a:ext cx="8341426" cy="1414917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RADICACIÓN DE </a:t>
            </a:r>
            <a:b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 INTERNAS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9E81BAF-8CF0-8A68-1088-6CEDCCA9B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213893"/>
              </p:ext>
            </p:extLst>
          </p:nvPr>
        </p:nvGraphicFramePr>
        <p:xfrm>
          <a:off x="812358" y="1947863"/>
          <a:ext cx="8086024" cy="339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6 Tendencias de Comunicación Interna 2019 | Martín Alba &amp; Asociados">
            <a:extLst>
              <a:ext uri="{FF2B5EF4-FFF2-40B4-BE49-F238E27FC236}">
                <a16:creationId xmlns:a16="http://schemas.microsoft.com/office/drawing/2014/main" id="{B244B78B-8C5A-FD28-8559-F02DC13A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9" y="4402931"/>
            <a:ext cx="19510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Tendencias de Comunicación Interna 2019 | Martín Alba &amp; Asociados">
            <a:extLst>
              <a:ext uri="{FF2B5EF4-FFF2-40B4-BE49-F238E27FC236}">
                <a16:creationId xmlns:a16="http://schemas.microsoft.com/office/drawing/2014/main" id="{F9E30E34-34B8-E534-F2D2-3583BB46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9" y="2189163"/>
            <a:ext cx="19510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74" y="143575"/>
            <a:ext cx="8341426" cy="1414917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BUZONES DE SUGERENCIAS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728731E-A178-DF61-ACA6-A9511AB60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283632"/>
              </p:ext>
            </p:extLst>
          </p:nvPr>
        </p:nvGraphicFramePr>
        <p:xfrm>
          <a:off x="2730500" y="2197101"/>
          <a:ext cx="8940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CD99DB3-8A21-928E-2CC8-821E4285278D}"/>
              </a:ext>
            </a:extLst>
          </p:cNvPr>
          <p:cNvSpPr txBox="1"/>
          <p:nvPr/>
        </p:nvSpPr>
        <p:spPr>
          <a:xfrm>
            <a:off x="977900" y="1531034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el INDERHUILA se pueden interponer Peticiones, Quejas, Reclamos, Sugerencias, Denuncias y Felicitaciones por medio de los buzones de sugerencia.</a:t>
            </a:r>
            <a:endParaRPr lang="es-CO" dirty="0"/>
          </a:p>
        </p:txBody>
      </p:sp>
      <p:pic>
        <p:nvPicPr>
          <p:cNvPr id="2052" name="Picture 4" descr="Peticiones, Quejas, Reclamos, Sugerencias y Denuncias de la ARN">
            <a:extLst>
              <a:ext uri="{FF2B5EF4-FFF2-40B4-BE49-F238E27FC236}">
                <a16:creationId xmlns:a16="http://schemas.microsoft.com/office/drawing/2014/main" id="{7EA4C98D-27ED-29A6-FA13-71FB43B6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4" y="2945951"/>
            <a:ext cx="1877873" cy="19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38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613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Tema de Office</vt:lpstr>
      <vt:lpstr>Presentación de PowerPoint</vt:lpstr>
      <vt:lpstr>Gestionar oportunamente las peticiones, quejas, reclamos, requerimientos y solicitudes, garantizando los derechos del ciudadano y partes interesadas (Entidades de orden Nacional, territorial , Municipal) en los asuntos de competencia de la entidad, a través de los canales de atención dispuestos para los clientes internos y externos.</vt:lpstr>
      <vt:lpstr>Presentación de PowerPoint</vt:lpstr>
      <vt:lpstr>SERVICIO AL CIUDADANO</vt:lpstr>
      <vt:lpstr>CANALES DE SERVICIO AL CIUDADANO</vt:lpstr>
      <vt:lpstr>RADICACIÓN DE  COMUNICACIONES OFICIALES RECIBIDAS</vt:lpstr>
      <vt:lpstr>RADICACIÓN DE  COMUNICACIONES OFICIALES ENVIADAS</vt:lpstr>
      <vt:lpstr>RADICACIÓN DE  COMUNICACIONES INTERNAS</vt:lpstr>
      <vt:lpstr>BUZONES DE SUGERENCIAS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CLAVIJO</dc:creator>
  <cp:lastModifiedBy>INDERHUILA</cp:lastModifiedBy>
  <cp:revision>14</cp:revision>
  <dcterms:created xsi:type="dcterms:W3CDTF">2022-03-20T17:21:30Z</dcterms:created>
  <dcterms:modified xsi:type="dcterms:W3CDTF">2023-03-30T22:37:45Z</dcterms:modified>
</cp:coreProperties>
</file>